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53"/>
  </p:notesMasterIdLst>
  <p:sldIdLst>
    <p:sldId id="595" r:id="rId3"/>
    <p:sldId id="565" r:id="rId4"/>
    <p:sldId id="566" r:id="rId5"/>
    <p:sldId id="567" r:id="rId6"/>
    <p:sldId id="571" r:id="rId7"/>
    <p:sldId id="608" r:id="rId8"/>
    <p:sldId id="614" r:id="rId9"/>
    <p:sldId id="568" r:id="rId10"/>
    <p:sldId id="569" r:id="rId11"/>
    <p:sldId id="609" r:id="rId12"/>
    <p:sldId id="570" r:id="rId13"/>
    <p:sldId id="601" r:id="rId14"/>
    <p:sldId id="611" r:id="rId15"/>
    <p:sldId id="612" r:id="rId16"/>
    <p:sldId id="613" r:id="rId17"/>
    <p:sldId id="615" r:id="rId18"/>
    <p:sldId id="572" r:id="rId19"/>
    <p:sldId id="573" r:id="rId20"/>
    <p:sldId id="588" r:id="rId21"/>
    <p:sldId id="589" r:id="rId22"/>
    <p:sldId id="604" r:id="rId23"/>
    <p:sldId id="606" r:id="rId24"/>
    <p:sldId id="605" r:id="rId25"/>
    <p:sldId id="596" r:id="rId26"/>
    <p:sldId id="598" r:id="rId27"/>
    <p:sldId id="607"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599" r:id="rId52"/>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Light" panose="020F0302020204030204" pitchFamily="34" charset="0"/>
        <a:ea typeface="+mn-ea"/>
        <a:cs typeface="Arial" panose="020B0604020202020204" pitchFamily="34" charset="0"/>
      </a:defRPr>
    </a:lvl1pPr>
    <a:lvl2pPr marL="457200" algn="l" defTabSz="457200" rtl="0" fontAlgn="base">
      <a:spcBef>
        <a:spcPct val="0"/>
      </a:spcBef>
      <a:spcAft>
        <a:spcPct val="0"/>
      </a:spcAft>
      <a:defRPr kern="1200">
        <a:solidFill>
          <a:schemeClr val="tx1"/>
        </a:solidFill>
        <a:latin typeface="Calibri Light" panose="020F030202020403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tx1"/>
        </a:solidFill>
        <a:latin typeface="Calibri Light" panose="020F030202020403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tx1"/>
        </a:solidFill>
        <a:latin typeface="Calibri Light" panose="020F030202020403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tx1"/>
        </a:solidFill>
        <a:latin typeface="Calibri Light" panose="020F03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Light" panose="020F03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Light" panose="020F03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Light" panose="020F03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Light" panose="020F03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95" autoAdjust="0"/>
    <p:restoredTop sz="88968" autoAdjust="0"/>
  </p:normalViewPr>
  <p:slideViewPr>
    <p:cSldViewPr snapToGrid="0">
      <p:cViewPr varScale="1">
        <p:scale>
          <a:sx n="54" d="100"/>
          <a:sy n="54" d="100"/>
        </p:scale>
        <p:origin x="912"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a:extLst>
              <a:ext uri="{FF2B5EF4-FFF2-40B4-BE49-F238E27FC236}">
                <a16:creationId xmlns:a16="http://schemas.microsoft.com/office/drawing/2014/main" id="{466E3D26-0ECC-8F24-FAF5-6C9BA3B911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s-MX"/>
          </a:p>
        </p:txBody>
      </p:sp>
      <p:sp>
        <p:nvSpPr>
          <p:cNvPr id="3" name="2 Marcador de fecha">
            <a:extLst>
              <a:ext uri="{FF2B5EF4-FFF2-40B4-BE49-F238E27FC236}">
                <a16:creationId xmlns:a16="http://schemas.microsoft.com/office/drawing/2014/main" id="{2EA1985A-AFBE-886D-BE8B-18C85DC0717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82D092F0-9B8A-498D-8485-9BC86EA975B8}" type="datetimeFigureOut">
              <a:rPr lang="es-MX"/>
              <a:pPr>
                <a:defRPr/>
              </a:pPr>
              <a:t>20/02/2024</a:t>
            </a:fld>
            <a:endParaRPr lang="es-MX"/>
          </a:p>
        </p:txBody>
      </p:sp>
      <p:sp>
        <p:nvSpPr>
          <p:cNvPr id="4" name="3 Marcador de imagen de diapositiva">
            <a:extLst>
              <a:ext uri="{FF2B5EF4-FFF2-40B4-BE49-F238E27FC236}">
                <a16:creationId xmlns:a16="http://schemas.microsoft.com/office/drawing/2014/main" id="{92068847-1863-119A-7DA3-4BB1C6980D5C}"/>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s-MX" noProof="0"/>
          </a:p>
        </p:txBody>
      </p:sp>
      <p:sp>
        <p:nvSpPr>
          <p:cNvPr id="5" name="4 Marcador de notas">
            <a:extLst>
              <a:ext uri="{FF2B5EF4-FFF2-40B4-BE49-F238E27FC236}">
                <a16:creationId xmlns:a16="http://schemas.microsoft.com/office/drawing/2014/main" id="{1B8E12BF-3174-7D9E-C406-95651E9CF97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MX" noProof="0"/>
          </a:p>
        </p:txBody>
      </p:sp>
      <p:sp>
        <p:nvSpPr>
          <p:cNvPr id="6" name="5 Marcador de pie de página">
            <a:extLst>
              <a:ext uri="{FF2B5EF4-FFF2-40B4-BE49-F238E27FC236}">
                <a16:creationId xmlns:a16="http://schemas.microsoft.com/office/drawing/2014/main" id="{8318EB1B-22BE-2295-5243-B5F136A2DE2B}"/>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s-MX"/>
          </a:p>
        </p:txBody>
      </p:sp>
      <p:sp>
        <p:nvSpPr>
          <p:cNvPr id="7" name="6 Marcador de número de diapositiva">
            <a:extLst>
              <a:ext uri="{FF2B5EF4-FFF2-40B4-BE49-F238E27FC236}">
                <a16:creationId xmlns:a16="http://schemas.microsoft.com/office/drawing/2014/main" id="{E37685F8-43F8-E77C-B124-4D6AFE0B6FE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779FB688-B98E-40F6-B964-6A208D100630}" type="slidenum">
              <a:rPr lang="es-MX" altLang="es-PE"/>
              <a:pPr/>
              <a:t>‹Nº›</a:t>
            </a:fld>
            <a:endParaRPr lang="es-MX" altLang="es-P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1 Marcador de imagen de diapositiva">
            <a:extLst>
              <a:ext uri="{FF2B5EF4-FFF2-40B4-BE49-F238E27FC236}">
                <a16:creationId xmlns:a16="http://schemas.microsoft.com/office/drawing/2014/main" id="{52EF0902-65B4-1EF0-96D9-4B0C5D4ECF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2 Marcador de notas">
            <a:extLst>
              <a:ext uri="{FF2B5EF4-FFF2-40B4-BE49-F238E27FC236}">
                <a16:creationId xmlns:a16="http://schemas.microsoft.com/office/drawing/2014/main" id="{F323E3E1-D798-0E91-7997-5AB71DD0E4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PE" altLang="es-MX"/>
          </a:p>
        </p:txBody>
      </p:sp>
      <p:sp>
        <p:nvSpPr>
          <p:cNvPr id="63492" name="3 Marcador de número de diapositiva">
            <a:extLst>
              <a:ext uri="{FF2B5EF4-FFF2-40B4-BE49-F238E27FC236}">
                <a16:creationId xmlns:a16="http://schemas.microsoft.com/office/drawing/2014/main" id="{0B08D59C-BDA8-444A-0D17-EFE250CC2C50}"/>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3EB136BF-8A29-48C3-963C-6AF9BF4B712F}" type="slidenum">
              <a:rPr lang="es-PE" altLang="es-MX">
                <a:latin typeface="Calibri" panose="020F0502020204030204" pitchFamily="34" charset="0"/>
              </a:rPr>
              <a:pPr eaLnBrk="1" hangingPunct="1"/>
              <a:t>1</a:t>
            </a:fld>
            <a:endParaRPr lang="es-PE" altLang="es-MX">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1 Marcador de imagen de diapositiva">
            <a:extLst>
              <a:ext uri="{FF2B5EF4-FFF2-40B4-BE49-F238E27FC236}">
                <a16:creationId xmlns:a16="http://schemas.microsoft.com/office/drawing/2014/main" id="{37955CCC-0AEF-47DD-0A95-306F2FD9C2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2 Marcador de notas">
            <a:extLst>
              <a:ext uri="{FF2B5EF4-FFF2-40B4-BE49-F238E27FC236}">
                <a16:creationId xmlns:a16="http://schemas.microsoft.com/office/drawing/2014/main" id="{2CFB39A7-9B10-9415-5824-982D753DDD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1D507DAA-200C-D6E1-C30E-24DC9E94B475}"/>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F2371808-9690-46F3-BC4E-9257014283D7}" type="slidenum">
              <a:rPr lang="es-PE" altLang="es-PE">
                <a:latin typeface="Calibri" panose="020F0502020204030204" pitchFamily="34" charset="0"/>
              </a:rPr>
              <a:pPr eaLnBrk="1" hangingPunct="1"/>
              <a:t>11</a:t>
            </a:fld>
            <a:endParaRPr lang="es-PE" altLang="es-PE">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1 Marcador de imagen de diapositiva">
            <a:extLst>
              <a:ext uri="{FF2B5EF4-FFF2-40B4-BE49-F238E27FC236}">
                <a16:creationId xmlns:a16="http://schemas.microsoft.com/office/drawing/2014/main" id="{C64D48A9-A0F3-F2A2-B134-1D39E2C0E5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2 Marcador de notas">
            <a:extLst>
              <a:ext uri="{FF2B5EF4-FFF2-40B4-BE49-F238E27FC236}">
                <a16:creationId xmlns:a16="http://schemas.microsoft.com/office/drawing/2014/main" id="{7BFC9F52-52C0-200E-B92C-4D8FD75E80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94319978-7D82-90EC-E6AA-E7D1FDAA0D19}"/>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1948E4EB-D3DC-46C8-A6EB-7CB57B45FED2}" type="slidenum">
              <a:rPr lang="es-PE" altLang="es-PE">
                <a:latin typeface="Calibri" panose="020F0502020204030204" pitchFamily="34" charset="0"/>
              </a:rPr>
              <a:pPr eaLnBrk="1" hangingPunct="1"/>
              <a:t>12</a:t>
            </a:fld>
            <a:endParaRPr lang="es-PE" altLang="es-PE">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0CACE-BF15-7286-C293-7CF7A655C85C}"/>
            </a:ext>
          </a:extLst>
        </p:cNvPr>
        <p:cNvGrpSpPr/>
        <p:nvPr/>
      </p:nvGrpSpPr>
      <p:grpSpPr>
        <a:xfrm>
          <a:off x="0" y="0"/>
          <a:ext cx="0" cy="0"/>
          <a:chOff x="0" y="0"/>
          <a:chExt cx="0" cy="0"/>
        </a:xfrm>
      </p:grpSpPr>
      <p:sp>
        <p:nvSpPr>
          <p:cNvPr id="52226" name="1 Marcador de imagen de diapositiva">
            <a:extLst>
              <a:ext uri="{FF2B5EF4-FFF2-40B4-BE49-F238E27FC236}">
                <a16:creationId xmlns:a16="http://schemas.microsoft.com/office/drawing/2014/main" id="{11C13EC1-41C7-8DAB-D69D-71C4969D98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2 Marcador de notas">
            <a:extLst>
              <a:ext uri="{FF2B5EF4-FFF2-40B4-BE49-F238E27FC236}">
                <a16:creationId xmlns:a16="http://schemas.microsoft.com/office/drawing/2014/main" id="{F22602DC-4D0B-81E1-004D-B3C6248E88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6BE0412B-26F1-429C-51A8-95D11EAF657C}"/>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9977EB52-330E-4EA7-A61B-9ED63C4D2C1D}" type="slidenum">
              <a:rPr lang="es-PE" altLang="es-PE">
                <a:latin typeface="Calibri" panose="020F0502020204030204" pitchFamily="34" charset="0"/>
              </a:rPr>
              <a:pPr eaLnBrk="1" hangingPunct="1"/>
              <a:t>13</a:t>
            </a:fld>
            <a:endParaRPr lang="es-PE" altLang="es-PE">
              <a:latin typeface="Calibri" panose="020F0502020204030204" pitchFamily="34" charset="0"/>
            </a:endParaRPr>
          </a:p>
        </p:txBody>
      </p:sp>
    </p:spTree>
    <p:extLst>
      <p:ext uri="{BB962C8B-B14F-4D97-AF65-F5344CB8AC3E}">
        <p14:creationId xmlns:p14="http://schemas.microsoft.com/office/powerpoint/2010/main" val="1202514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99E95-117C-7E9D-762A-F9FB37F0D348}"/>
            </a:ext>
          </a:extLst>
        </p:cNvPr>
        <p:cNvGrpSpPr/>
        <p:nvPr/>
      </p:nvGrpSpPr>
      <p:grpSpPr>
        <a:xfrm>
          <a:off x="0" y="0"/>
          <a:ext cx="0" cy="0"/>
          <a:chOff x="0" y="0"/>
          <a:chExt cx="0" cy="0"/>
        </a:xfrm>
      </p:grpSpPr>
      <p:sp>
        <p:nvSpPr>
          <p:cNvPr id="52226" name="1 Marcador de imagen de diapositiva">
            <a:extLst>
              <a:ext uri="{FF2B5EF4-FFF2-40B4-BE49-F238E27FC236}">
                <a16:creationId xmlns:a16="http://schemas.microsoft.com/office/drawing/2014/main" id="{38844C01-022B-50F4-AF8E-2088C2F8A9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2 Marcador de notas">
            <a:extLst>
              <a:ext uri="{FF2B5EF4-FFF2-40B4-BE49-F238E27FC236}">
                <a16:creationId xmlns:a16="http://schemas.microsoft.com/office/drawing/2014/main" id="{5E9DDF82-89AB-0D72-619C-7CAE6EF610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89A8B321-2F43-5007-7A13-981CBEC0FD22}"/>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9977EB52-330E-4EA7-A61B-9ED63C4D2C1D}" type="slidenum">
              <a:rPr lang="es-PE" altLang="es-PE">
                <a:latin typeface="Calibri" panose="020F0502020204030204" pitchFamily="34" charset="0"/>
              </a:rPr>
              <a:pPr eaLnBrk="1" hangingPunct="1"/>
              <a:t>14</a:t>
            </a:fld>
            <a:endParaRPr lang="es-PE" altLang="es-PE">
              <a:latin typeface="Calibri" panose="020F0502020204030204" pitchFamily="34" charset="0"/>
            </a:endParaRPr>
          </a:p>
        </p:txBody>
      </p:sp>
    </p:spTree>
    <p:extLst>
      <p:ext uri="{BB962C8B-B14F-4D97-AF65-F5344CB8AC3E}">
        <p14:creationId xmlns:p14="http://schemas.microsoft.com/office/powerpoint/2010/main" val="1556240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20222-D695-B406-A545-BFA032D81099}"/>
            </a:ext>
          </a:extLst>
        </p:cNvPr>
        <p:cNvGrpSpPr/>
        <p:nvPr/>
      </p:nvGrpSpPr>
      <p:grpSpPr>
        <a:xfrm>
          <a:off x="0" y="0"/>
          <a:ext cx="0" cy="0"/>
          <a:chOff x="0" y="0"/>
          <a:chExt cx="0" cy="0"/>
        </a:xfrm>
      </p:grpSpPr>
      <p:sp>
        <p:nvSpPr>
          <p:cNvPr id="52226" name="1 Marcador de imagen de diapositiva">
            <a:extLst>
              <a:ext uri="{FF2B5EF4-FFF2-40B4-BE49-F238E27FC236}">
                <a16:creationId xmlns:a16="http://schemas.microsoft.com/office/drawing/2014/main" id="{D03C7B2F-023C-A6FD-7FBD-724BBBFB00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2 Marcador de notas">
            <a:extLst>
              <a:ext uri="{FF2B5EF4-FFF2-40B4-BE49-F238E27FC236}">
                <a16:creationId xmlns:a16="http://schemas.microsoft.com/office/drawing/2014/main" id="{86782483-76E5-6DAF-9C1C-64E48E53E5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B6A81673-61A2-8EA7-AA53-89EFD71A8B17}"/>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9977EB52-330E-4EA7-A61B-9ED63C4D2C1D}" type="slidenum">
              <a:rPr lang="es-PE" altLang="es-PE">
                <a:latin typeface="Calibri" panose="020F0502020204030204" pitchFamily="34" charset="0"/>
              </a:rPr>
              <a:pPr eaLnBrk="1" hangingPunct="1"/>
              <a:t>15</a:t>
            </a:fld>
            <a:endParaRPr lang="es-PE" altLang="es-PE">
              <a:latin typeface="Calibri" panose="020F0502020204030204" pitchFamily="34" charset="0"/>
            </a:endParaRPr>
          </a:p>
        </p:txBody>
      </p:sp>
    </p:spTree>
    <p:extLst>
      <p:ext uri="{BB962C8B-B14F-4D97-AF65-F5344CB8AC3E}">
        <p14:creationId xmlns:p14="http://schemas.microsoft.com/office/powerpoint/2010/main" val="345789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06443-F341-B795-F403-38C68370BA85}"/>
            </a:ext>
          </a:extLst>
        </p:cNvPr>
        <p:cNvGrpSpPr/>
        <p:nvPr/>
      </p:nvGrpSpPr>
      <p:grpSpPr>
        <a:xfrm>
          <a:off x="0" y="0"/>
          <a:ext cx="0" cy="0"/>
          <a:chOff x="0" y="0"/>
          <a:chExt cx="0" cy="0"/>
        </a:xfrm>
      </p:grpSpPr>
      <p:sp>
        <p:nvSpPr>
          <p:cNvPr id="54274" name="1 Marcador de imagen de diapositiva">
            <a:extLst>
              <a:ext uri="{FF2B5EF4-FFF2-40B4-BE49-F238E27FC236}">
                <a16:creationId xmlns:a16="http://schemas.microsoft.com/office/drawing/2014/main" id="{CB6C5C7F-4288-EB22-9416-12B896EE914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2 Marcador de notas">
            <a:extLst>
              <a:ext uri="{FF2B5EF4-FFF2-40B4-BE49-F238E27FC236}">
                <a16:creationId xmlns:a16="http://schemas.microsoft.com/office/drawing/2014/main" id="{6091159F-27E3-B76E-6240-5A43E94B69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456887DB-CEC4-4C27-FAB2-A0F5A1946379}"/>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7552250B-C082-4A90-B017-CBD2542D44B5}" type="slidenum">
              <a:rPr lang="es-PE" altLang="es-PE">
                <a:latin typeface="Calibri" panose="020F0502020204030204" pitchFamily="34" charset="0"/>
              </a:rPr>
              <a:pPr eaLnBrk="1" hangingPunct="1"/>
              <a:t>16</a:t>
            </a:fld>
            <a:endParaRPr lang="es-PE" altLang="es-PE">
              <a:latin typeface="Calibri" panose="020F0502020204030204" pitchFamily="34" charset="0"/>
            </a:endParaRPr>
          </a:p>
        </p:txBody>
      </p:sp>
    </p:spTree>
    <p:extLst>
      <p:ext uri="{BB962C8B-B14F-4D97-AF65-F5344CB8AC3E}">
        <p14:creationId xmlns:p14="http://schemas.microsoft.com/office/powerpoint/2010/main" val="1822827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1 Marcador de imagen de diapositiva">
            <a:extLst>
              <a:ext uri="{FF2B5EF4-FFF2-40B4-BE49-F238E27FC236}">
                <a16:creationId xmlns:a16="http://schemas.microsoft.com/office/drawing/2014/main" id="{23DD677E-2EA5-ACD6-BF23-0C8BDD1FDA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2 Marcador de notas">
            <a:extLst>
              <a:ext uri="{FF2B5EF4-FFF2-40B4-BE49-F238E27FC236}">
                <a16:creationId xmlns:a16="http://schemas.microsoft.com/office/drawing/2014/main" id="{CDDA910E-D8AC-107A-8A3B-D346511C9E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EBBC66C4-120C-B81E-4C5D-71A139BCBDC9}"/>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61D01A55-7BBA-4704-BAAF-8CF29B30BCBF}" type="slidenum">
              <a:rPr lang="es-PE" altLang="es-PE">
                <a:latin typeface="Calibri" panose="020F0502020204030204" pitchFamily="34" charset="0"/>
              </a:rPr>
              <a:pPr eaLnBrk="1" hangingPunct="1"/>
              <a:t>17</a:t>
            </a:fld>
            <a:endParaRPr lang="es-PE" altLang="es-PE">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1 Marcador de imagen de diapositiva">
            <a:extLst>
              <a:ext uri="{FF2B5EF4-FFF2-40B4-BE49-F238E27FC236}">
                <a16:creationId xmlns:a16="http://schemas.microsoft.com/office/drawing/2014/main" id="{C422CA88-50CC-CE8F-C672-BBB2911BB8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2 Marcador de notas">
            <a:extLst>
              <a:ext uri="{FF2B5EF4-FFF2-40B4-BE49-F238E27FC236}">
                <a16:creationId xmlns:a16="http://schemas.microsoft.com/office/drawing/2014/main" id="{BC3918DC-B371-4F90-50BB-3941FCF58E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243B25E9-973B-B766-3ED1-83DFD5057C33}"/>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B6C6F3F8-6262-4240-9BE6-985F40C4FD4B}" type="slidenum">
              <a:rPr lang="es-PE" altLang="es-PE">
                <a:latin typeface="Calibri" panose="020F0502020204030204" pitchFamily="34" charset="0"/>
              </a:rPr>
              <a:pPr eaLnBrk="1" hangingPunct="1"/>
              <a:t>18</a:t>
            </a:fld>
            <a:endParaRPr lang="es-PE" altLang="es-PE">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1 Marcador de imagen de diapositiva">
            <a:extLst>
              <a:ext uri="{FF2B5EF4-FFF2-40B4-BE49-F238E27FC236}">
                <a16:creationId xmlns:a16="http://schemas.microsoft.com/office/drawing/2014/main" id="{F1C6BFC7-DEC6-950E-36E0-BA6CAC1643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2 Marcador de notas">
            <a:extLst>
              <a:ext uri="{FF2B5EF4-FFF2-40B4-BE49-F238E27FC236}">
                <a16:creationId xmlns:a16="http://schemas.microsoft.com/office/drawing/2014/main" id="{71AE0F99-F13C-30F7-76DA-968CBCC28E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PE" altLang="es-PE"/>
              <a:t>KDC Kerberos Key Distribution Center</a:t>
            </a:r>
          </a:p>
          <a:p>
            <a:endParaRPr lang="es-PE" altLang="es-PE"/>
          </a:p>
        </p:txBody>
      </p:sp>
      <p:sp>
        <p:nvSpPr>
          <p:cNvPr id="4" name="3 Marcador de número de diapositiva">
            <a:extLst>
              <a:ext uri="{FF2B5EF4-FFF2-40B4-BE49-F238E27FC236}">
                <a16:creationId xmlns:a16="http://schemas.microsoft.com/office/drawing/2014/main" id="{C298620C-6C14-FE91-B8D3-C7FA28DDE7F0}"/>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64472B9A-3DE4-43FE-A570-E91AF994B55C}" type="slidenum">
              <a:rPr lang="es-MX" altLang="es-PE">
                <a:latin typeface="Calibri" panose="020F0502020204030204" pitchFamily="34" charset="0"/>
              </a:rPr>
              <a:pPr eaLnBrk="1" hangingPunct="1"/>
              <a:t>21</a:t>
            </a:fld>
            <a:endParaRPr lang="es-MX" altLang="es-PE">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2289879a3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12289879a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1 Marcador de imagen de diapositiva">
            <a:extLst>
              <a:ext uri="{FF2B5EF4-FFF2-40B4-BE49-F238E27FC236}">
                <a16:creationId xmlns:a16="http://schemas.microsoft.com/office/drawing/2014/main" id="{6654DAB7-7ED5-7117-3E9A-99E0E32701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2 Marcador de notas">
            <a:extLst>
              <a:ext uri="{FF2B5EF4-FFF2-40B4-BE49-F238E27FC236}">
                <a16:creationId xmlns:a16="http://schemas.microsoft.com/office/drawing/2014/main" id="{7EA487BB-5D7E-075F-0ADE-64285F6C0A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CE0A5055-FAE5-CDB2-3E68-AA3BD1393AF5}"/>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D3A0003D-D627-4F53-A4EB-AAAB0F88ACF2}" type="slidenum">
              <a:rPr lang="es-PE" altLang="es-PE">
                <a:latin typeface="Calibri" panose="020F0502020204030204" pitchFamily="34" charset="0"/>
              </a:rPr>
              <a:pPr eaLnBrk="1" hangingPunct="1"/>
              <a:t>3</a:t>
            </a:fld>
            <a:endParaRPr lang="es-PE" altLang="es-PE">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2289879a3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41" name="Google Shape;441;g12289879a3d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442" name="Google Shape;442;g12289879a3d_0_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28</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2289879a3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49" name="Google Shape;449;g12289879a3d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450" name="Google Shape;450;g12289879a3d_0_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29</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2289879a3d_0_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12289879a3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289879a3d_0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g12289879a3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2289879a3d_0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12289879a3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2289879a3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86" name="Google Shape;486;g12289879a3d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487" name="Google Shape;487;g12289879a3d_0_1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33</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2289879a3d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95" name="Google Shape;495;g12289879a3d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496" name="Google Shape;496;g12289879a3d_0_11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34</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2289879a3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04" name="Google Shape;504;g12289879a3d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505" name="Google Shape;505;g12289879a3d_0_12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35</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2289879a3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13" name="Google Shape;513;g12289879a3d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514" name="Google Shape;514;g12289879a3d_0_1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36</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2289879a3d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22" name="Google Shape;522;g12289879a3d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523" name="Google Shape;523;g12289879a3d_0_15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1 Marcador de imagen de diapositiva">
            <a:extLst>
              <a:ext uri="{FF2B5EF4-FFF2-40B4-BE49-F238E27FC236}">
                <a16:creationId xmlns:a16="http://schemas.microsoft.com/office/drawing/2014/main" id="{5C083259-4770-7F62-5332-3DB01DAAE4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2 Marcador de notas">
            <a:extLst>
              <a:ext uri="{FF2B5EF4-FFF2-40B4-BE49-F238E27FC236}">
                <a16:creationId xmlns:a16="http://schemas.microsoft.com/office/drawing/2014/main" id="{59F0C8E9-902F-812D-53BF-E303E6CF63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2BFD353E-0E7C-1A76-429D-0B0E86FB0BC1}"/>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23EA8BBB-6166-42B1-9810-0C50E63310B1}" type="slidenum">
              <a:rPr lang="es-PE" altLang="es-PE">
                <a:latin typeface="Calibri" panose="020F0502020204030204" pitchFamily="34" charset="0"/>
              </a:rPr>
              <a:pPr eaLnBrk="1" hangingPunct="1"/>
              <a:t>4</a:t>
            </a:fld>
            <a:endParaRPr lang="es-PE" altLang="es-PE">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2289879a3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32" name="Google Shape;532;g12289879a3d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533" name="Google Shape;533;g12289879a3d_0_16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38</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2289879a3d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45" name="Google Shape;545;g12289879a3d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546" name="Google Shape;546;g12289879a3d_0_18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39</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2289879a3d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54" name="Google Shape;554;g12289879a3d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555" name="Google Shape;555;g12289879a3d_0_19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40</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2289879a3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63" name="Google Shape;563;g12289879a3d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564" name="Google Shape;564;g12289879a3d_0_19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41</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2289879a3d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72" name="Google Shape;572;g12289879a3d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573" name="Google Shape;573;g12289879a3d_0_20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42</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2289879a3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81" name="Google Shape;581;g12289879a3d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582" name="Google Shape;582;g12289879a3d_0_21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43</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2289879a3d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91" name="Google Shape;591;g12289879a3d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592" name="Google Shape;592;g12289879a3d_0_22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44</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2289879a3d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00" name="Google Shape;600;g12289879a3d_0_2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601" name="Google Shape;601;g12289879a3d_0_23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45</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2289879a3d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08" name="Google Shape;608;g12289879a3d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609" name="Google Shape;609;g12289879a3d_0_23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46</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289879a3d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17" name="Google Shape;617;g12289879a3d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618" name="Google Shape;618;g12289879a3d_0_24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1 Marcador de imagen de diapositiva">
            <a:extLst>
              <a:ext uri="{FF2B5EF4-FFF2-40B4-BE49-F238E27FC236}">
                <a16:creationId xmlns:a16="http://schemas.microsoft.com/office/drawing/2014/main" id="{A693E849-F11C-4E69-D605-A4B60E7F50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2 Marcador de notas">
            <a:extLst>
              <a:ext uri="{FF2B5EF4-FFF2-40B4-BE49-F238E27FC236}">
                <a16:creationId xmlns:a16="http://schemas.microsoft.com/office/drawing/2014/main" id="{9D52179D-64FE-1493-016A-4DAA13843F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D7D994A0-4106-6781-2798-FEEB29434D38}"/>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7552250B-C082-4A90-B017-CBD2542D44B5}" type="slidenum">
              <a:rPr lang="es-PE" altLang="es-PE">
                <a:latin typeface="Calibri" panose="020F0502020204030204" pitchFamily="34" charset="0"/>
              </a:rPr>
              <a:pPr eaLnBrk="1" hangingPunct="1"/>
              <a:t>5</a:t>
            </a:fld>
            <a:endParaRPr lang="es-PE" altLang="es-PE">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2289879a3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25" name="Google Shape;625;g12289879a3d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626" name="Google Shape;626;g12289879a3d_0_25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48</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2289879a3d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34" name="Google Shape;634;g12289879a3d_0_2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000"/>
              <a:buNone/>
            </a:pPr>
            <a:r>
              <a:rPr lang="en-US" sz="1000"/>
              <a:t>Apache Hadoop es un framework de software que soporta aplicaciones distribuidas bajo una licencia libre</a:t>
            </a:r>
            <a:endParaRPr/>
          </a:p>
          <a:p>
            <a:pPr marL="0" lvl="0" indent="0" algn="l" rtl="0">
              <a:spcBef>
                <a:spcPts val="0"/>
              </a:spcBef>
              <a:spcAft>
                <a:spcPts val="0"/>
              </a:spcAft>
              <a:buNone/>
            </a:pPr>
            <a:endParaRPr sz="1000"/>
          </a:p>
        </p:txBody>
      </p:sp>
      <p:sp>
        <p:nvSpPr>
          <p:cNvPr id="635" name="Google Shape;635;g12289879a3d_0_26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399A9-1474-5403-8861-E0F92235B0A5}"/>
            </a:ext>
          </a:extLst>
        </p:cNvPr>
        <p:cNvGrpSpPr/>
        <p:nvPr/>
      </p:nvGrpSpPr>
      <p:grpSpPr>
        <a:xfrm>
          <a:off x="0" y="0"/>
          <a:ext cx="0" cy="0"/>
          <a:chOff x="0" y="0"/>
          <a:chExt cx="0" cy="0"/>
        </a:xfrm>
      </p:grpSpPr>
      <p:sp>
        <p:nvSpPr>
          <p:cNvPr id="54274" name="1 Marcador de imagen de diapositiva">
            <a:extLst>
              <a:ext uri="{FF2B5EF4-FFF2-40B4-BE49-F238E27FC236}">
                <a16:creationId xmlns:a16="http://schemas.microsoft.com/office/drawing/2014/main" id="{CC008D0C-1E14-84B8-BD83-0CD8A72DD0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2 Marcador de notas">
            <a:extLst>
              <a:ext uri="{FF2B5EF4-FFF2-40B4-BE49-F238E27FC236}">
                <a16:creationId xmlns:a16="http://schemas.microsoft.com/office/drawing/2014/main" id="{BB9165AE-8F2E-B530-F0C0-9E510FEA78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7A3CB6AB-701D-2B65-95CC-EFF856AA9A32}"/>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7552250B-C082-4A90-B017-CBD2542D44B5}" type="slidenum">
              <a:rPr lang="es-PE" altLang="es-PE">
                <a:latin typeface="Calibri" panose="020F0502020204030204" pitchFamily="34" charset="0"/>
              </a:rPr>
              <a:pPr eaLnBrk="1" hangingPunct="1"/>
              <a:t>6</a:t>
            </a:fld>
            <a:endParaRPr lang="es-PE" altLang="es-PE">
              <a:latin typeface="Calibri" panose="020F0502020204030204" pitchFamily="34" charset="0"/>
            </a:endParaRPr>
          </a:p>
        </p:txBody>
      </p:sp>
    </p:spTree>
    <p:extLst>
      <p:ext uri="{BB962C8B-B14F-4D97-AF65-F5344CB8AC3E}">
        <p14:creationId xmlns:p14="http://schemas.microsoft.com/office/powerpoint/2010/main" val="2739574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C7CA1-9FDF-82DC-518D-01E1BB716396}"/>
            </a:ext>
          </a:extLst>
        </p:cNvPr>
        <p:cNvGrpSpPr/>
        <p:nvPr/>
      </p:nvGrpSpPr>
      <p:grpSpPr>
        <a:xfrm>
          <a:off x="0" y="0"/>
          <a:ext cx="0" cy="0"/>
          <a:chOff x="0" y="0"/>
          <a:chExt cx="0" cy="0"/>
        </a:xfrm>
      </p:grpSpPr>
      <p:sp>
        <p:nvSpPr>
          <p:cNvPr id="54274" name="1 Marcador de imagen de diapositiva">
            <a:extLst>
              <a:ext uri="{FF2B5EF4-FFF2-40B4-BE49-F238E27FC236}">
                <a16:creationId xmlns:a16="http://schemas.microsoft.com/office/drawing/2014/main" id="{FBF9CE3C-79EB-C6FC-563B-5AEE7501FE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2 Marcador de notas">
            <a:extLst>
              <a:ext uri="{FF2B5EF4-FFF2-40B4-BE49-F238E27FC236}">
                <a16:creationId xmlns:a16="http://schemas.microsoft.com/office/drawing/2014/main" id="{7CCA8A12-C89D-B73A-9945-2C3033AD29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B6616017-9013-6CB4-030A-021A12FBB696}"/>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7552250B-C082-4A90-B017-CBD2542D44B5}" type="slidenum">
              <a:rPr lang="es-PE" altLang="es-PE">
                <a:latin typeface="Calibri" panose="020F0502020204030204" pitchFamily="34" charset="0"/>
              </a:rPr>
              <a:pPr eaLnBrk="1" hangingPunct="1"/>
              <a:t>7</a:t>
            </a:fld>
            <a:endParaRPr lang="es-PE" altLang="es-PE">
              <a:latin typeface="Calibri" panose="020F0502020204030204" pitchFamily="34" charset="0"/>
            </a:endParaRPr>
          </a:p>
        </p:txBody>
      </p:sp>
    </p:spTree>
    <p:extLst>
      <p:ext uri="{BB962C8B-B14F-4D97-AF65-F5344CB8AC3E}">
        <p14:creationId xmlns:p14="http://schemas.microsoft.com/office/powerpoint/2010/main" val="2136074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Marcador de imagen de diapositiva">
            <a:extLst>
              <a:ext uri="{FF2B5EF4-FFF2-40B4-BE49-F238E27FC236}">
                <a16:creationId xmlns:a16="http://schemas.microsoft.com/office/drawing/2014/main" id="{778793C0-D3D4-3E08-E29C-32784C45F7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2 Marcador de notas">
            <a:extLst>
              <a:ext uri="{FF2B5EF4-FFF2-40B4-BE49-F238E27FC236}">
                <a16:creationId xmlns:a16="http://schemas.microsoft.com/office/drawing/2014/main" id="{68814F39-B67C-FE17-022D-079C3EB626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045E59F7-4877-2A46-432C-5C6F9D1649D8}"/>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9977EB52-330E-4EA7-A61B-9ED63C4D2C1D}" type="slidenum">
              <a:rPr lang="es-PE" altLang="es-PE">
                <a:latin typeface="Calibri" panose="020F0502020204030204" pitchFamily="34" charset="0"/>
              </a:rPr>
              <a:pPr eaLnBrk="1" hangingPunct="1"/>
              <a:t>8</a:t>
            </a:fld>
            <a:endParaRPr lang="es-PE" altLang="es-PE">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1 Marcador de imagen de diapositiva">
            <a:extLst>
              <a:ext uri="{FF2B5EF4-FFF2-40B4-BE49-F238E27FC236}">
                <a16:creationId xmlns:a16="http://schemas.microsoft.com/office/drawing/2014/main" id="{CCB0BA27-7239-A137-6F0C-1C93AF8791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2 Marcador de notas">
            <a:extLst>
              <a:ext uri="{FF2B5EF4-FFF2-40B4-BE49-F238E27FC236}">
                <a16:creationId xmlns:a16="http://schemas.microsoft.com/office/drawing/2014/main" id="{50BF0535-1389-1881-C062-8E12C92A51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D2F30A06-216D-A1DA-6E9F-206085253367}"/>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53223C09-3399-46F2-8BFF-2C255C1FD4F1}" type="slidenum">
              <a:rPr lang="es-PE" altLang="es-PE">
                <a:latin typeface="Calibri" panose="020F0502020204030204" pitchFamily="34" charset="0"/>
              </a:rPr>
              <a:pPr eaLnBrk="1" hangingPunct="1"/>
              <a:t>9</a:t>
            </a:fld>
            <a:endParaRPr lang="es-PE" altLang="es-PE">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4850D-BE60-79D9-3D92-1B364FDB0728}"/>
            </a:ext>
          </a:extLst>
        </p:cNvPr>
        <p:cNvGrpSpPr/>
        <p:nvPr/>
      </p:nvGrpSpPr>
      <p:grpSpPr>
        <a:xfrm>
          <a:off x="0" y="0"/>
          <a:ext cx="0" cy="0"/>
          <a:chOff x="0" y="0"/>
          <a:chExt cx="0" cy="0"/>
        </a:xfrm>
      </p:grpSpPr>
      <p:sp>
        <p:nvSpPr>
          <p:cNvPr id="52226" name="1 Marcador de imagen de diapositiva">
            <a:extLst>
              <a:ext uri="{FF2B5EF4-FFF2-40B4-BE49-F238E27FC236}">
                <a16:creationId xmlns:a16="http://schemas.microsoft.com/office/drawing/2014/main" id="{8E8EB1A5-5F2E-E063-0E36-75CAD138D56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2 Marcador de notas">
            <a:extLst>
              <a:ext uri="{FF2B5EF4-FFF2-40B4-BE49-F238E27FC236}">
                <a16:creationId xmlns:a16="http://schemas.microsoft.com/office/drawing/2014/main" id="{FDA81042-EB38-BDF0-10EA-86D64AD298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sz="1000"/>
              <a:t>Apache Hadoop es un framework de software que soporta aplicaciones distribuidas bajo una licencia libre</a:t>
            </a:r>
            <a:endParaRPr lang="es-PE" altLang="es-MX" sz="1000"/>
          </a:p>
          <a:p>
            <a:endParaRPr lang="es-PE" altLang="es-MX"/>
          </a:p>
        </p:txBody>
      </p:sp>
      <p:sp>
        <p:nvSpPr>
          <p:cNvPr id="4" name="3 Marcador de número de diapositiva">
            <a:extLst>
              <a:ext uri="{FF2B5EF4-FFF2-40B4-BE49-F238E27FC236}">
                <a16:creationId xmlns:a16="http://schemas.microsoft.com/office/drawing/2014/main" id="{527BAAEA-931D-14A7-B84B-31D92136351B}"/>
              </a:ext>
            </a:extLst>
          </p:cNvPr>
          <p:cNvSpPr>
            <a:spLocks noGrp="1"/>
          </p:cNvSpPr>
          <p:nvPr>
            <p:ph type="sldNum" sz="quarter" idx="5"/>
          </p:nvPr>
        </p:nvSpPr>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fld id="{9977EB52-330E-4EA7-A61B-9ED63C4D2C1D}" type="slidenum">
              <a:rPr lang="es-PE" altLang="es-PE">
                <a:latin typeface="Calibri" panose="020F0502020204030204" pitchFamily="34" charset="0"/>
              </a:rPr>
              <a:pPr eaLnBrk="1" hangingPunct="1"/>
              <a:t>10</a:t>
            </a:fld>
            <a:endParaRPr lang="es-PE" altLang="es-PE">
              <a:latin typeface="Calibri" panose="020F0502020204030204" pitchFamily="34" charset="0"/>
            </a:endParaRPr>
          </a:p>
        </p:txBody>
      </p:sp>
    </p:spTree>
    <p:extLst>
      <p:ext uri="{BB962C8B-B14F-4D97-AF65-F5344CB8AC3E}">
        <p14:creationId xmlns:p14="http://schemas.microsoft.com/office/powerpoint/2010/main" val="1563714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C63735-E45F-399A-5D35-34384E7A76E0}"/>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5" name="Date Placeholder 6">
            <a:extLst>
              <a:ext uri="{FF2B5EF4-FFF2-40B4-BE49-F238E27FC236}">
                <a16:creationId xmlns:a16="http://schemas.microsoft.com/office/drawing/2014/main" id="{02A678AE-5467-764B-B0AE-7B92F5C30D03}"/>
              </a:ext>
            </a:extLst>
          </p:cNvPr>
          <p:cNvSpPr>
            <a:spLocks noGrp="1"/>
          </p:cNvSpPr>
          <p:nvPr>
            <p:ph type="dt" sz="half" idx="10"/>
          </p:nvPr>
        </p:nvSpPr>
        <p:spPr/>
        <p:txBody>
          <a:bodyPr/>
          <a:lstStyle>
            <a:lvl1pPr>
              <a:defRPr>
                <a:solidFill>
                  <a:srgbClr val="FFFFFF">
                    <a:alpha val="80000"/>
                  </a:srgbClr>
                </a:solidFill>
              </a:defRPr>
            </a:lvl1pPr>
          </a:lstStyle>
          <a:p>
            <a:pPr>
              <a:defRPr/>
            </a:pPr>
            <a:fld id="{5FF6B64A-50AC-456D-A7FA-901DCA4D086F}" type="datetimeFigureOut">
              <a:rPr lang="es-MX"/>
              <a:pPr>
                <a:defRPr/>
              </a:pPr>
              <a:t>20/02/2024</a:t>
            </a:fld>
            <a:endParaRPr lang="es-MX"/>
          </a:p>
        </p:txBody>
      </p:sp>
      <p:sp>
        <p:nvSpPr>
          <p:cNvPr id="6" name="Footer Placeholder 7">
            <a:extLst>
              <a:ext uri="{FF2B5EF4-FFF2-40B4-BE49-F238E27FC236}">
                <a16:creationId xmlns:a16="http://schemas.microsoft.com/office/drawing/2014/main" id="{3DE72B2B-2F5B-8ADC-C60D-34A00E839DFD}"/>
              </a:ext>
            </a:extLst>
          </p:cNvPr>
          <p:cNvSpPr>
            <a:spLocks noGrp="1"/>
          </p:cNvSpPr>
          <p:nvPr>
            <p:ph type="ftr" sz="quarter" idx="11"/>
          </p:nvPr>
        </p:nvSpPr>
        <p:spPr/>
        <p:txBody>
          <a:bodyPr/>
          <a:lstStyle>
            <a:lvl1pPr>
              <a:defRPr>
                <a:solidFill>
                  <a:srgbClr val="FFFFFF">
                    <a:alpha val="80000"/>
                  </a:srgbClr>
                </a:solidFill>
              </a:defRPr>
            </a:lvl1pPr>
          </a:lstStyle>
          <a:p>
            <a:pPr>
              <a:defRPr/>
            </a:pPr>
            <a:endParaRPr lang="es-MX"/>
          </a:p>
        </p:txBody>
      </p:sp>
      <p:sp>
        <p:nvSpPr>
          <p:cNvPr id="7" name="Slide Number Placeholder 8">
            <a:extLst>
              <a:ext uri="{FF2B5EF4-FFF2-40B4-BE49-F238E27FC236}">
                <a16:creationId xmlns:a16="http://schemas.microsoft.com/office/drawing/2014/main" id="{2584426E-20A6-23D6-6884-86F7AFC7FFD0}"/>
              </a:ext>
            </a:extLst>
          </p:cNvPr>
          <p:cNvSpPr>
            <a:spLocks noGrp="1"/>
          </p:cNvSpPr>
          <p:nvPr>
            <p:ph type="sldNum" sz="quarter" idx="12"/>
          </p:nvPr>
        </p:nvSpPr>
        <p:spPr/>
        <p:txBody>
          <a:bodyPr/>
          <a:lstStyle>
            <a:lvl1pPr>
              <a:defRPr>
                <a:solidFill>
                  <a:srgbClr val="FFFFFF"/>
                </a:solidFill>
              </a:defRPr>
            </a:lvl1pPr>
          </a:lstStyle>
          <a:p>
            <a:fld id="{A805C8F1-0E1A-413F-B64A-910479250B42}" type="slidenum">
              <a:rPr lang="es-MX" altLang="es-PE"/>
              <a:pPr/>
              <a:t>‹Nº›</a:t>
            </a:fld>
            <a:endParaRPr lang="es-MX" altLang="es-PE"/>
          </a:p>
        </p:txBody>
      </p:sp>
    </p:spTree>
    <p:extLst>
      <p:ext uri="{BB962C8B-B14F-4D97-AF65-F5344CB8AC3E}">
        <p14:creationId xmlns:p14="http://schemas.microsoft.com/office/powerpoint/2010/main" val="233442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3B2DD1DF-0E23-97DD-8BB1-260B127CDD29}"/>
              </a:ext>
            </a:extLst>
          </p:cNvPr>
          <p:cNvSpPr>
            <a:spLocks noGrp="1"/>
          </p:cNvSpPr>
          <p:nvPr>
            <p:ph type="dt" sz="half" idx="10"/>
          </p:nvPr>
        </p:nvSpPr>
        <p:spPr/>
        <p:txBody>
          <a:bodyPr/>
          <a:lstStyle>
            <a:lvl1pPr>
              <a:defRPr/>
            </a:lvl1pPr>
          </a:lstStyle>
          <a:p>
            <a:pPr>
              <a:defRPr/>
            </a:pPr>
            <a:fld id="{FB232B0A-CE17-4D2B-A8C3-281DB58DE899}" type="datetimeFigureOut">
              <a:rPr lang="es-MX"/>
              <a:pPr>
                <a:defRPr/>
              </a:pPr>
              <a:t>20/02/2024</a:t>
            </a:fld>
            <a:endParaRPr lang="es-MX"/>
          </a:p>
        </p:txBody>
      </p:sp>
      <p:sp>
        <p:nvSpPr>
          <p:cNvPr id="5" name="Footer Placeholder 4">
            <a:extLst>
              <a:ext uri="{FF2B5EF4-FFF2-40B4-BE49-F238E27FC236}">
                <a16:creationId xmlns:a16="http://schemas.microsoft.com/office/drawing/2014/main" id="{5CC92F75-6130-BA26-EBFA-7B76ACFC2595}"/>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49119D0A-0821-A364-D539-BD9325B81F43}"/>
              </a:ext>
            </a:extLst>
          </p:cNvPr>
          <p:cNvSpPr>
            <a:spLocks noGrp="1"/>
          </p:cNvSpPr>
          <p:nvPr>
            <p:ph type="sldNum" sz="quarter" idx="12"/>
          </p:nvPr>
        </p:nvSpPr>
        <p:spPr/>
        <p:txBody>
          <a:bodyPr/>
          <a:lstStyle>
            <a:lvl1pPr>
              <a:defRPr/>
            </a:lvl1pPr>
          </a:lstStyle>
          <a:p>
            <a:fld id="{8FE0E0DC-8FE8-4735-8BA1-4A534B341172}" type="slidenum">
              <a:rPr lang="es-MX" altLang="es-PE"/>
              <a:pPr/>
              <a:t>‹Nº›</a:t>
            </a:fld>
            <a:endParaRPr lang="es-MX" altLang="es-PE"/>
          </a:p>
        </p:txBody>
      </p:sp>
    </p:spTree>
    <p:extLst>
      <p:ext uri="{BB962C8B-B14F-4D97-AF65-F5344CB8AC3E}">
        <p14:creationId xmlns:p14="http://schemas.microsoft.com/office/powerpoint/2010/main" val="505333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8B390C34-24B3-B4E4-211A-6954DEC1E8D6}"/>
              </a:ext>
            </a:extLst>
          </p:cNvPr>
          <p:cNvSpPr>
            <a:spLocks noGrp="1"/>
          </p:cNvSpPr>
          <p:nvPr>
            <p:ph type="dt" sz="half" idx="10"/>
          </p:nvPr>
        </p:nvSpPr>
        <p:spPr/>
        <p:txBody>
          <a:bodyPr/>
          <a:lstStyle>
            <a:lvl1pPr>
              <a:defRPr/>
            </a:lvl1pPr>
          </a:lstStyle>
          <a:p>
            <a:pPr>
              <a:defRPr/>
            </a:pPr>
            <a:fld id="{10A482CD-FB49-4CF4-BBD4-BDDE67A27B0C}" type="datetimeFigureOut">
              <a:rPr lang="es-MX"/>
              <a:pPr>
                <a:defRPr/>
              </a:pPr>
              <a:t>20/02/2024</a:t>
            </a:fld>
            <a:endParaRPr lang="es-MX"/>
          </a:p>
        </p:txBody>
      </p:sp>
      <p:sp>
        <p:nvSpPr>
          <p:cNvPr id="5" name="Footer Placeholder 4">
            <a:extLst>
              <a:ext uri="{FF2B5EF4-FFF2-40B4-BE49-F238E27FC236}">
                <a16:creationId xmlns:a16="http://schemas.microsoft.com/office/drawing/2014/main" id="{B4388226-2AEB-A64D-9B56-EE4576902497}"/>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A141852A-D6E8-9345-0BEE-54BC87AFE153}"/>
              </a:ext>
            </a:extLst>
          </p:cNvPr>
          <p:cNvSpPr>
            <a:spLocks noGrp="1"/>
          </p:cNvSpPr>
          <p:nvPr>
            <p:ph type="sldNum" sz="quarter" idx="12"/>
          </p:nvPr>
        </p:nvSpPr>
        <p:spPr/>
        <p:txBody>
          <a:bodyPr/>
          <a:lstStyle>
            <a:lvl1pPr>
              <a:defRPr/>
            </a:lvl1pPr>
          </a:lstStyle>
          <a:p>
            <a:fld id="{F78A1376-5C37-4333-807F-18DFF64DD25A}" type="slidenum">
              <a:rPr lang="es-MX" altLang="es-PE"/>
              <a:pPr/>
              <a:t>‹Nº›</a:t>
            </a:fld>
            <a:endParaRPr lang="es-MX" altLang="es-PE"/>
          </a:p>
        </p:txBody>
      </p:sp>
    </p:spTree>
    <p:extLst>
      <p:ext uri="{BB962C8B-B14F-4D97-AF65-F5344CB8AC3E}">
        <p14:creationId xmlns:p14="http://schemas.microsoft.com/office/powerpoint/2010/main" val="3928403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7"/>
        <p:cNvGrpSpPr/>
        <p:nvPr/>
      </p:nvGrpSpPr>
      <p:grpSpPr>
        <a:xfrm>
          <a:off x="0" y="0"/>
          <a:ext cx="0" cy="0"/>
          <a:chOff x="0" y="0"/>
          <a:chExt cx="0" cy="0"/>
        </a:xfrm>
      </p:grpSpPr>
      <p:sp>
        <p:nvSpPr>
          <p:cNvPr id="78" name="Google Shape;78;g12289879a3d_0_373"/>
          <p:cNvSpPr txBox="1">
            <a:spLocks noGrp="1"/>
          </p:cNvSpPr>
          <p:nvPr>
            <p:ph type="title"/>
          </p:nvPr>
        </p:nvSpPr>
        <p:spPr>
          <a:xfrm>
            <a:off x="657225" y="500062"/>
            <a:ext cx="10772700" cy="1657500"/>
          </a:xfrm>
          <a:prstGeom prst="rect">
            <a:avLst/>
          </a:prstGeom>
          <a:noFill/>
          <a:ln>
            <a:noFill/>
          </a:ln>
        </p:spPr>
        <p:txBody>
          <a:bodyPr spcFirstLastPara="1" wrap="square" lIns="0" tIns="0" rIns="0" bIns="0" anchor="ctr" anchorCtr="0">
            <a:normAutofit/>
          </a:bodyPr>
          <a:lstStyle>
            <a:lvl1pPr lvl="0" algn="l" rtl="0">
              <a:lnSpc>
                <a:spcPct val="85000"/>
              </a:lnSpc>
              <a:spcBef>
                <a:spcPts val="0"/>
              </a:spcBef>
              <a:spcAft>
                <a:spcPts val="0"/>
              </a:spcAft>
              <a:buSzPts val="1400"/>
              <a:buNone/>
              <a:defRPr sz="4400" b="0" i="0">
                <a:solidFill>
                  <a:schemeClr val="dk1"/>
                </a:solidFill>
                <a:latin typeface="Twentieth Century"/>
                <a:ea typeface="Twentieth Century"/>
                <a:cs typeface="Twentieth Century"/>
                <a:sym typeface="Twentieth Century"/>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79" name="Google Shape;79;g12289879a3d_0_373"/>
          <p:cNvSpPr txBox="1">
            <a:spLocks noGrp="1"/>
          </p:cNvSpPr>
          <p:nvPr>
            <p:ph type="ftr" idx="11"/>
          </p:nvPr>
        </p:nvSpPr>
        <p:spPr>
          <a:xfrm>
            <a:off x="685800" y="6554787"/>
            <a:ext cx="5029200" cy="22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g12289879a3d_0_373"/>
          <p:cNvSpPr txBox="1">
            <a:spLocks noGrp="1"/>
          </p:cNvSpPr>
          <p:nvPr>
            <p:ph type="dt" idx="10"/>
          </p:nvPr>
        </p:nvSpPr>
        <p:spPr>
          <a:xfrm>
            <a:off x="685800" y="6411912"/>
            <a:ext cx="4114800" cy="22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1" name="Google Shape;81;g12289879a3d_0_373"/>
          <p:cNvSpPr txBox="1">
            <a:spLocks noGrp="1"/>
          </p:cNvSpPr>
          <p:nvPr>
            <p:ph type="sldNum" idx="12"/>
          </p:nvPr>
        </p:nvSpPr>
        <p:spPr>
          <a:xfrm>
            <a:off x="8764587" y="5876925"/>
            <a:ext cx="2925900" cy="1397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898989"/>
              </a:buClr>
              <a:buSzPts val="10300"/>
              <a:buFont typeface="Calibri"/>
              <a:buNone/>
              <a:defRPr sz="103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0300"/>
              <a:buFont typeface="Calibri"/>
              <a:buNone/>
              <a:defRPr sz="103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0300"/>
              <a:buFont typeface="Calibri"/>
              <a:buNone/>
              <a:defRPr sz="103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0300"/>
              <a:buFont typeface="Calibri"/>
              <a:buNone/>
              <a:defRPr sz="103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0300"/>
              <a:buFont typeface="Calibri"/>
              <a:buNone/>
              <a:defRPr sz="103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0300"/>
              <a:buFont typeface="Calibri"/>
              <a:buNone/>
              <a:defRPr sz="103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0300"/>
              <a:buFont typeface="Calibri"/>
              <a:buNone/>
              <a:defRPr sz="103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0300"/>
              <a:buFont typeface="Calibri"/>
              <a:buNone/>
              <a:defRPr sz="103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0300"/>
              <a:buFont typeface="Calibri"/>
              <a:buNone/>
              <a:defRPr sz="103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50B4C8"/>
              </a:solidFill>
            </a:endParaRPr>
          </a:p>
        </p:txBody>
      </p:sp>
    </p:spTree>
    <p:extLst>
      <p:ext uri="{BB962C8B-B14F-4D97-AF65-F5344CB8AC3E}">
        <p14:creationId xmlns:p14="http://schemas.microsoft.com/office/powerpoint/2010/main" val="1724844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1" y="2130426"/>
            <a:ext cx="10363200" cy="1470025"/>
          </a:xfrm>
        </p:spPr>
        <p:txBody>
          <a:bodyPr/>
          <a:lstStyle/>
          <a:p>
            <a:r>
              <a:rPr lang="es-ES"/>
              <a:t>Haga clic para modificar el estilo de título del patrón</a:t>
            </a:r>
            <a:endParaRPr lang="es-PE"/>
          </a:p>
        </p:txBody>
      </p:sp>
      <p:sp>
        <p:nvSpPr>
          <p:cNvPr id="3" name="2 Subtítulo"/>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544210" indent="0" algn="ctr">
              <a:buNone/>
              <a:defRPr>
                <a:solidFill>
                  <a:schemeClr val="tx1">
                    <a:tint val="75000"/>
                  </a:schemeClr>
                </a:solidFill>
              </a:defRPr>
            </a:lvl2pPr>
            <a:lvl3pPr marL="1088420" indent="0" algn="ctr">
              <a:buNone/>
              <a:defRPr>
                <a:solidFill>
                  <a:schemeClr val="tx1">
                    <a:tint val="75000"/>
                  </a:schemeClr>
                </a:solidFill>
              </a:defRPr>
            </a:lvl3pPr>
            <a:lvl4pPr marL="1632630" indent="0" algn="ctr">
              <a:buNone/>
              <a:defRPr>
                <a:solidFill>
                  <a:schemeClr val="tx1">
                    <a:tint val="75000"/>
                  </a:schemeClr>
                </a:solidFill>
              </a:defRPr>
            </a:lvl4pPr>
            <a:lvl5pPr marL="2176841" indent="0" algn="ctr">
              <a:buNone/>
              <a:defRPr>
                <a:solidFill>
                  <a:schemeClr val="tx1">
                    <a:tint val="75000"/>
                  </a:schemeClr>
                </a:solidFill>
              </a:defRPr>
            </a:lvl5pPr>
            <a:lvl6pPr marL="2721051" indent="0" algn="ctr">
              <a:buNone/>
              <a:defRPr>
                <a:solidFill>
                  <a:schemeClr val="tx1">
                    <a:tint val="75000"/>
                  </a:schemeClr>
                </a:solidFill>
              </a:defRPr>
            </a:lvl6pPr>
            <a:lvl7pPr marL="3265261" indent="0" algn="ctr">
              <a:buNone/>
              <a:defRPr>
                <a:solidFill>
                  <a:schemeClr val="tx1">
                    <a:tint val="75000"/>
                  </a:schemeClr>
                </a:solidFill>
              </a:defRPr>
            </a:lvl7pPr>
            <a:lvl8pPr marL="3809473" indent="0" algn="ctr">
              <a:buNone/>
              <a:defRPr>
                <a:solidFill>
                  <a:schemeClr val="tx1">
                    <a:tint val="75000"/>
                  </a:schemeClr>
                </a:solidFill>
              </a:defRPr>
            </a:lvl8pPr>
            <a:lvl9pPr marL="4353683" indent="0" algn="ctr">
              <a:buNone/>
              <a:defRPr>
                <a:solidFill>
                  <a:schemeClr val="tx1">
                    <a:tint val="75000"/>
                  </a:schemeClr>
                </a:solidFill>
              </a:defRPr>
            </a:lvl9pPr>
          </a:lstStyle>
          <a:p>
            <a:r>
              <a:rPr lang="es-ES"/>
              <a:t>Haga clic para modificar el estilo de subtítulo del patrón</a:t>
            </a:r>
            <a:endParaRPr lang="es-PE"/>
          </a:p>
        </p:txBody>
      </p:sp>
      <p:sp>
        <p:nvSpPr>
          <p:cNvPr id="4" name="3 Marcador de fecha">
            <a:extLst>
              <a:ext uri="{FF2B5EF4-FFF2-40B4-BE49-F238E27FC236}">
                <a16:creationId xmlns:a16="http://schemas.microsoft.com/office/drawing/2014/main" id="{631F31F1-0548-FCB2-C9D4-FFC99E9A7528}"/>
              </a:ext>
            </a:extLst>
          </p:cNvPr>
          <p:cNvSpPr>
            <a:spLocks noGrp="1"/>
          </p:cNvSpPr>
          <p:nvPr>
            <p:ph type="dt" sz="half" idx="10"/>
          </p:nvPr>
        </p:nvSpPr>
        <p:spPr/>
        <p:txBody>
          <a:bodyPr/>
          <a:lstStyle>
            <a:lvl1pPr>
              <a:defRPr/>
            </a:lvl1pPr>
          </a:lstStyle>
          <a:p>
            <a:pPr>
              <a:defRPr/>
            </a:pPr>
            <a:fld id="{14B9717C-7700-42B5-9EE3-634AD5071925}" type="datetimeFigureOut">
              <a:rPr lang="es-MX"/>
              <a:pPr>
                <a:defRPr/>
              </a:pPr>
              <a:t>20/02/2024</a:t>
            </a:fld>
            <a:endParaRPr lang="es-MX"/>
          </a:p>
        </p:txBody>
      </p:sp>
      <p:sp>
        <p:nvSpPr>
          <p:cNvPr id="5" name="4 Marcador de pie de página">
            <a:extLst>
              <a:ext uri="{FF2B5EF4-FFF2-40B4-BE49-F238E27FC236}">
                <a16:creationId xmlns:a16="http://schemas.microsoft.com/office/drawing/2014/main" id="{D6EE0DE5-F037-AEED-2F4B-FDDEA4D1758D}"/>
              </a:ext>
            </a:extLst>
          </p:cNvPr>
          <p:cNvSpPr>
            <a:spLocks noGrp="1"/>
          </p:cNvSpPr>
          <p:nvPr>
            <p:ph type="ftr" sz="quarter" idx="11"/>
          </p:nvPr>
        </p:nvSpPr>
        <p:spPr/>
        <p:txBody>
          <a:bodyPr/>
          <a:lstStyle>
            <a:lvl1pPr>
              <a:defRPr/>
            </a:lvl1pPr>
          </a:lstStyle>
          <a:p>
            <a:pPr>
              <a:defRPr/>
            </a:pPr>
            <a:endParaRPr lang="es-MX"/>
          </a:p>
        </p:txBody>
      </p:sp>
      <p:sp>
        <p:nvSpPr>
          <p:cNvPr id="6" name="5 Marcador de número de diapositiva">
            <a:extLst>
              <a:ext uri="{FF2B5EF4-FFF2-40B4-BE49-F238E27FC236}">
                <a16:creationId xmlns:a16="http://schemas.microsoft.com/office/drawing/2014/main" id="{E509CE9A-45CC-96E6-D2F6-B59029E1F25D}"/>
              </a:ext>
            </a:extLst>
          </p:cNvPr>
          <p:cNvSpPr>
            <a:spLocks noGrp="1"/>
          </p:cNvSpPr>
          <p:nvPr>
            <p:ph type="sldNum" sz="quarter" idx="12"/>
          </p:nvPr>
        </p:nvSpPr>
        <p:spPr/>
        <p:txBody>
          <a:bodyPr/>
          <a:lstStyle>
            <a:lvl1pPr>
              <a:defRPr/>
            </a:lvl1pPr>
          </a:lstStyle>
          <a:p>
            <a:fld id="{35282028-5873-4F95-9BD4-93A347F5358D}" type="slidenum">
              <a:rPr lang="es-MX" altLang="es-PE"/>
              <a:pPr/>
              <a:t>‹Nº›</a:t>
            </a:fld>
            <a:endParaRPr lang="es-MX" altLang="es-PE"/>
          </a:p>
        </p:txBody>
      </p:sp>
    </p:spTree>
    <p:extLst>
      <p:ext uri="{BB962C8B-B14F-4D97-AF65-F5344CB8AC3E}">
        <p14:creationId xmlns:p14="http://schemas.microsoft.com/office/powerpoint/2010/main" val="4189201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a:extLst>
              <a:ext uri="{FF2B5EF4-FFF2-40B4-BE49-F238E27FC236}">
                <a16:creationId xmlns:a16="http://schemas.microsoft.com/office/drawing/2014/main" id="{1BA60959-4D61-2AD5-2ABD-46D416E888D8}"/>
              </a:ext>
            </a:extLst>
          </p:cNvPr>
          <p:cNvSpPr>
            <a:spLocks noGrp="1"/>
          </p:cNvSpPr>
          <p:nvPr>
            <p:ph type="dt" sz="half" idx="10"/>
          </p:nvPr>
        </p:nvSpPr>
        <p:spPr/>
        <p:txBody>
          <a:bodyPr/>
          <a:lstStyle>
            <a:lvl1pPr>
              <a:defRPr/>
            </a:lvl1pPr>
          </a:lstStyle>
          <a:p>
            <a:pPr>
              <a:defRPr/>
            </a:pPr>
            <a:fld id="{C68C50CA-F9D0-474C-90B4-6DBADBB09469}" type="datetimeFigureOut">
              <a:rPr lang="es-MX"/>
              <a:pPr>
                <a:defRPr/>
              </a:pPr>
              <a:t>20/02/2024</a:t>
            </a:fld>
            <a:endParaRPr lang="es-MX"/>
          </a:p>
        </p:txBody>
      </p:sp>
      <p:sp>
        <p:nvSpPr>
          <p:cNvPr id="5" name="4 Marcador de pie de página">
            <a:extLst>
              <a:ext uri="{FF2B5EF4-FFF2-40B4-BE49-F238E27FC236}">
                <a16:creationId xmlns:a16="http://schemas.microsoft.com/office/drawing/2014/main" id="{C6306EC7-C0BA-9B0E-B050-7EC792D2547B}"/>
              </a:ext>
            </a:extLst>
          </p:cNvPr>
          <p:cNvSpPr>
            <a:spLocks noGrp="1"/>
          </p:cNvSpPr>
          <p:nvPr>
            <p:ph type="ftr" sz="quarter" idx="11"/>
          </p:nvPr>
        </p:nvSpPr>
        <p:spPr/>
        <p:txBody>
          <a:bodyPr/>
          <a:lstStyle>
            <a:lvl1pPr>
              <a:defRPr/>
            </a:lvl1pPr>
          </a:lstStyle>
          <a:p>
            <a:pPr>
              <a:defRPr/>
            </a:pPr>
            <a:endParaRPr lang="es-MX"/>
          </a:p>
        </p:txBody>
      </p:sp>
      <p:sp>
        <p:nvSpPr>
          <p:cNvPr id="6" name="5 Marcador de número de diapositiva">
            <a:extLst>
              <a:ext uri="{FF2B5EF4-FFF2-40B4-BE49-F238E27FC236}">
                <a16:creationId xmlns:a16="http://schemas.microsoft.com/office/drawing/2014/main" id="{7CF85887-8EE7-687E-9470-0684232A3108}"/>
              </a:ext>
            </a:extLst>
          </p:cNvPr>
          <p:cNvSpPr>
            <a:spLocks noGrp="1"/>
          </p:cNvSpPr>
          <p:nvPr>
            <p:ph type="sldNum" sz="quarter" idx="12"/>
          </p:nvPr>
        </p:nvSpPr>
        <p:spPr/>
        <p:txBody>
          <a:bodyPr/>
          <a:lstStyle>
            <a:lvl1pPr>
              <a:defRPr/>
            </a:lvl1pPr>
          </a:lstStyle>
          <a:p>
            <a:fld id="{AC2687F9-7D66-4156-8373-F6A083433557}" type="slidenum">
              <a:rPr lang="es-MX" altLang="es-PE"/>
              <a:pPr/>
              <a:t>‹Nº›</a:t>
            </a:fld>
            <a:endParaRPr lang="es-MX" altLang="es-PE"/>
          </a:p>
        </p:txBody>
      </p:sp>
    </p:spTree>
    <p:extLst>
      <p:ext uri="{BB962C8B-B14F-4D97-AF65-F5344CB8AC3E}">
        <p14:creationId xmlns:p14="http://schemas.microsoft.com/office/powerpoint/2010/main" val="4292871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5" y="4406901"/>
            <a:ext cx="10363200" cy="1362075"/>
          </a:xfrm>
        </p:spPr>
        <p:txBody>
          <a:bodyPr anchor="t"/>
          <a:lstStyle>
            <a:lvl1pPr algn="l">
              <a:defRPr sz="48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963085" y="2906713"/>
            <a:ext cx="10363200" cy="1500187"/>
          </a:xfrm>
        </p:spPr>
        <p:txBody>
          <a:bodyPr anchor="b"/>
          <a:lstStyle>
            <a:lvl1pPr marL="0" indent="0">
              <a:buNone/>
              <a:defRPr sz="2300">
                <a:solidFill>
                  <a:schemeClr val="tx1">
                    <a:tint val="75000"/>
                  </a:schemeClr>
                </a:solidFill>
              </a:defRPr>
            </a:lvl1pPr>
            <a:lvl2pPr marL="544210" indent="0">
              <a:buNone/>
              <a:defRPr sz="2200">
                <a:solidFill>
                  <a:schemeClr val="tx1">
                    <a:tint val="75000"/>
                  </a:schemeClr>
                </a:solidFill>
              </a:defRPr>
            </a:lvl2pPr>
            <a:lvl3pPr marL="1088420" indent="0">
              <a:buNone/>
              <a:defRPr sz="1900">
                <a:solidFill>
                  <a:schemeClr val="tx1">
                    <a:tint val="75000"/>
                  </a:schemeClr>
                </a:solidFill>
              </a:defRPr>
            </a:lvl3pPr>
            <a:lvl4pPr marL="1632630" indent="0">
              <a:buNone/>
              <a:defRPr sz="1600">
                <a:solidFill>
                  <a:schemeClr val="tx1">
                    <a:tint val="75000"/>
                  </a:schemeClr>
                </a:solidFill>
              </a:defRPr>
            </a:lvl4pPr>
            <a:lvl5pPr marL="2176841" indent="0">
              <a:buNone/>
              <a:defRPr sz="1600">
                <a:solidFill>
                  <a:schemeClr val="tx1">
                    <a:tint val="75000"/>
                  </a:schemeClr>
                </a:solidFill>
              </a:defRPr>
            </a:lvl5pPr>
            <a:lvl6pPr marL="2721051" indent="0">
              <a:buNone/>
              <a:defRPr sz="1600">
                <a:solidFill>
                  <a:schemeClr val="tx1">
                    <a:tint val="75000"/>
                  </a:schemeClr>
                </a:solidFill>
              </a:defRPr>
            </a:lvl6pPr>
            <a:lvl7pPr marL="3265261" indent="0">
              <a:buNone/>
              <a:defRPr sz="1600">
                <a:solidFill>
                  <a:schemeClr val="tx1">
                    <a:tint val="75000"/>
                  </a:schemeClr>
                </a:solidFill>
              </a:defRPr>
            </a:lvl7pPr>
            <a:lvl8pPr marL="3809473" indent="0">
              <a:buNone/>
              <a:defRPr sz="1600">
                <a:solidFill>
                  <a:schemeClr val="tx1">
                    <a:tint val="75000"/>
                  </a:schemeClr>
                </a:solidFill>
              </a:defRPr>
            </a:lvl8pPr>
            <a:lvl9pPr marL="4353683" indent="0">
              <a:buNone/>
              <a:defRPr sz="1600">
                <a:solidFill>
                  <a:schemeClr val="tx1">
                    <a:tint val="75000"/>
                  </a:schemeClr>
                </a:solidFill>
              </a:defRPr>
            </a:lvl9pPr>
          </a:lstStyle>
          <a:p>
            <a:pPr lvl="0"/>
            <a:r>
              <a:rPr lang="es-ES"/>
              <a:t>Haga clic para modificar el estilo de texto del patrón</a:t>
            </a:r>
          </a:p>
        </p:txBody>
      </p:sp>
      <p:sp>
        <p:nvSpPr>
          <p:cNvPr id="4" name="3 Marcador de fecha">
            <a:extLst>
              <a:ext uri="{FF2B5EF4-FFF2-40B4-BE49-F238E27FC236}">
                <a16:creationId xmlns:a16="http://schemas.microsoft.com/office/drawing/2014/main" id="{C7330E71-0C1B-5555-ADBD-5E71925AB6BF}"/>
              </a:ext>
            </a:extLst>
          </p:cNvPr>
          <p:cNvSpPr>
            <a:spLocks noGrp="1"/>
          </p:cNvSpPr>
          <p:nvPr>
            <p:ph type="dt" sz="half" idx="10"/>
          </p:nvPr>
        </p:nvSpPr>
        <p:spPr/>
        <p:txBody>
          <a:bodyPr/>
          <a:lstStyle>
            <a:lvl1pPr>
              <a:defRPr/>
            </a:lvl1pPr>
          </a:lstStyle>
          <a:p>
            <a:pPr>
              <a:defRPr/>
            </a:pPr>
            <a:fld id="{0B86638A-70FC-41C5-B7A1-DB814B352065}" type="datetimeFigureOut">
              <a:rPr lang="es-MX"/>
              <a:pPr>
                <a:defRPr/>
              </a:pPr>
              <a:t>20/02/2024</a:t>
            </a:fld>
            <a:endParaRPr lang="es-MX"/>
          </a:p>
        </p:txBody>
      </p:sp>
      <p:sp>
        <p:nvSpPr>
          <p:cNvPr id="5" name="4 Marcador de pie de página">
            <a:extLst>
              <a:ext uri="{FF2B5EF4-FFF2-40B4-BE49-F238E27FC236}">
                <a16:creationId xmlns:a16="http://schemas.microsoft.com/office/drawing/2014/main" id="{9754827A-E64C-BF2E-6BD0-FF8D4E486375}"/>
              </a:ext>
            </a:extLst>
          </p:cNvPr>
          <p:cNvSpPr>
            <a:spLocks noGrp="1"/>
          </p:cNvSpPr>
          <p:nvPr>
            <p:ph type="ftr" sz="quarter" idx="11"/>
          </p:nvPr>
        </p:nvSpPr>
        <p:spPr/>
        <p:txBody>
          <a:bodyPr/>
          <a:lstStyle>
            <a:lvl1pPr>
              <a:defRPr/>
            </a:lvl1pPr>
          </a:lstStyle>
          <a:p>
            <a:pPr>
              <a:defRPr/>
            </a:pPr>
            <a:endParaRPr lang="es-MX"/>
          </a:p>
        </p:txBody>
      </p:sp>
      <p:sp>
        <p:nvSpPr>
          <p:cNvPr id="6" name="5 Marcador de número de diapositiva">
            <a:extLst>
              <a:ext uri="{FF2B5EF4-FFF2-40B4-BE49-F238E27FC236}">
                <a16:creationId xmlns:a16="http://schemas.microsoft.com/office/drawing/2014/main" id="{1D5B396B-D236-A553-FBB9-D96256930E3C}"/>
              </a:ext>
            </a:extLst>
          </p:cNvPr>
          <p:cNvSpPr>
            <a:spLocks noGrp="1"/>
          </p:cNvSpPr>
          <p:nvPr>
            <p:ph type="sldNum" sz="quarter" idx="12"/>
          </p:nvPr>
        </p:nvSpPr>
        <p:spPr/>
        <p:txBody>
          <a:bodyPr/>
          <a:lstStyle>
            <a:lvl1pPr>
              <a:defRPr/>
            </a:lvl1pPr>
          </a:lstStyle>
          <a:p>
            <a:fld id="{6FE56AF3-A3D7-4D2F-8EE3-9E192DC94901}" type="slidenum">
              <a:rPr lang="es-MX" altLang="es-PE"/>
              <a:pPr/>
              <a:t>‹Nº›</a:t>
            </a:fld>
            <a:endParaRPr lang="es-MX" altLang="es-PE"/>
          </a:p>
        </p:txBody>
      </p:sp>
    </p:spTree>
    <p:extLst>
      <p:ext uri="{BB962C8B-B14F-4D97-AF65-F5344CB8AC3E}">
        <p14:creationId xmlns:p14="http://schemas.microsoft.com/office/powerpoint/2010/main" val="3014288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609600" y="1600201"/>
            <a:ext cx="5384800" cy="4525963"/>
          </a:xfrm>
        </p:spPr>
        <p:txBody>
          <a:bodyPr/>
          <a:lstStyle>
            <a:lvl1pPr>
              <a:defRPr sz="3400"/>
            </a:lvl1pPr>
            <a:lvl2pPr>
              <a:defRPr sz="2900"/>
            </a:lvl2pPr>
            <a:lvl3pPr>
              <a:defRPr sz="2300"/>
            </a:lvl3pPr>
            <a:lvl4pPr>
              <a:defRPr sz="2200"/>
            </a:lvl4pPr>
            <a:lvl5pPr>
              <a:defRPr sz="2200"/>
            </a:lvl5pPr>
            <a:lvl6pPr>
              <a:defRPr sz="2200"/>
            </a:lvl6pPr>
            <a:lvl7pPr>
              <a:defRPr sz="2200"/>
            </a:lvl7pPr>
            <a:lvl8pPr>
              <a:defRPr sz="2200"/>
            </a:lvl8pPr>
            <a:lvl9pPr>
              <a:defRPr sz="2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6197600" y="1600201"/>
            <a:ext cx="5384800" cy="4525963"/>
          </a:xfrm>
        </p:spPr>
        <p:txBody>
          <a:bodyPr/>
          <a:lstStyle>
            <a:lvl1pPr>
              <a:defRPr sz="3400"/>
            </a:lvl1pPr>
            <a:lvl2pPr>
              <a:defRPr sz="2900"/>
            </a:lvl2pPr>
            <a:lvl3pPr>
              <a:defRPr sz="2300"/>
            </a:lvl3pPr>
            <a:lvl4pPr>
              <a:defRPr sz="2200"/>
            </a:lvl4pPr>
            <a:lvl5pPr>
              <a:defRPr sz="2200"/>
            </a:lvl5pPr>
            <a:lvl6pPr>
              <a:defRPr sz="2200"/>
            </a:lvl6pPr>
            <a:lvl7pPr>
              <a:defRPr sz="2200"/>
            </a:lvl7pPr>
            <a:lvl8pPr>
              <a:defRPr sz="2200"/>
            </a:lvl8pPr>
            <a:lvl9pPr>
              <a:defRPr sz="2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3 Marcador de fecha">
            <a:extLst>
              <a:ext uri="{FF2B5EF4-FFF2-40B4-BE49-F238E27FC236}">
                <a16:creationId xmlns:a16="http://schemas.microsoft.com/office/drawing/2014/main" id="{1697C635-1F77-437A-6463-E3A1B1BE4689}"/>
              </a:ext>
            </a:extLst>
          </p:cNvPr>
          <p:cNvSpPr>
            <a:spLocks noGrp="1"/>
          </p:cNvSpPr>
          <p:nvPr>
            <p:ph type="dt" sz="half" idx="10"/>
          </p:nvPr>
        </p:nvSpPr>
        <p:spPr/>
        <p:txBody>
          <a:bodyPr/>
          <a:lstStyle>
            <a:lvl1pPr>
              <a:defRPr/>
            </a:lvl1pPr>
          </a:lstStyle>
          <a:p>
            <a:pPr>
              <a:defRPr/>
            </a:pPr>
            <a:fld id="{C1BAD078-B314-4398-82A0-ADF7FE77CE87}" type="datetimeFigureOut">
              <a:rPr lang="es-MX"/>
              <a:pPr>
                <a:defRPr/>
              </a:pPr>
              <a:t>20/02/2024</a:t>
            </a:fld>
            <a:endParaRPr lang="es-MX"/>
          </a:p>
        </p:txBody>
      </p:sp>
      <p:sp>
        <p:nvSpPr>
          <p:cNvPr id="6" name="4 Marcador de pie de página">
            <a:extLst>
              <a:ext uri="{FF2B5EF4-FFF2-40B4-BE49-F238E27FC236}">
                <a16:creationId xmlns:a16="http://schemas.microsoft.com/office/drawing/2014/main" id="{054DE07D-68A2-3E38-027B-5D9EBBC0304D}"/>
              </a:ext>
            </a:extLst>
          </p:cNvPr>
          <p:cNvSpPr>
            <a:spLocks noGrp="1"/>
          </p:cNvSpPr>
          <p:nvPr>
            <p:ph type="ftr" sz="quarter" idx="11"/>
          </p:nvPr>
        </p:nvSpPr>
        <p:spPr/>
        <p:txBody>
          <a:bodyPr/>
          <a:lstStyle>
            <a:lvl1pPr>
              <a:defRPr/>
            </a:lvl1pPr>
          </a:lstStyle>
          <a:p>
            <a:pPr>
              <a:defRPr/>
            </a:pPr>
            <a:endParaRPr lang="es-MX"/>
          </a:p>
        </p:txBody>
      </p:sp>
      <p:sp>
        <p:nvSpPr>
          <p:cNvPr id="7" name="5 Marcador de número de diapositiva">
            <a:extLst>
              <a:ext uri="{FF2B5EF4-FFF2-40B4-BE49-F238E27FC236}">
                <a16:creationId xmlns:a16="http://schemas.microsoft.com/office/drawing/2014/main" id="{B672DED4-1DE5-988E-2C09-F82EF9F43008}"/>
              </a:ext>
            </a:extLst>
          </p:cNvPr>
          <p:cNvSpPr>
            <a:spLocks noGrp="1"/>
          </p:cNvSpPr>
          <p:nvPr>
            <p:ph type="sldNum" sz="quarter" idx="12"/>
          </p:nvPr>
        </p:nvSpPr>
        <p:spPr/>
        <p:txBody>
          <a:bodyPr/>
          <a:lstStyle>
            <a:lvl1pPr>
              <a:defRPr/>
            </a:lvl1pPr>
          </a:lstStyle>
          <a:p>
            <a:fld id="{BD9E58AD-61FF-4778-9A27-ABE83D9EE10E}" type="slidenum">
              <a:rPr lang="es-MX" altLang="es-PE"/>
              <a:pPr/>
              <a:t>‹Nº›</a:t>
            </a:fld>
            <a:endParaRPr lang="es-MX" altLang="es-PE"/>
          </a:p>
        </p:txBody>
      </p:sp>
    </p:spTree>
    <p:extLst>
      <p:ext uri="{BB962C8B-B14F-4D97-AF65-F5344CB8AC3E}">
        <p14:creationId xmlns:p14="http://schemas.microsoft.com/office/powerpoint/2010/main" val="2261450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609600" y="1535113"/>
            <a:ext cx="5386917" cy="639763"/>
          </a:xfrm>
        </p:spPr>
        <p:txBody>
          <a:bodyPr anchor="b"/>
          <a:lstStyle>
            <a:lvl1pPr marL="0" indent="0">
              <a:buNone/>
              <a:defRPr sz="2900" b="1"/>
            </a:lvl1pPr>
            <a:lvl2pPr marL="544210" indent="0">
              <a:buNone/>
              <a:defRPr sz="2300" b="1"/>
            </a:lvl2pPr>
            <a:lvl3pPr marL="1088420" indent="0">
              <a:buNone/>
              <a:defRPr sz="2200" b="1"/>
            </a:lvl3pPr>
            <a:lvl4pPr marL="1632630" indent="0">
              <a:buNone/>
              <a:defRPr sz="1900" b="1"/>
            </a:lvl4pPr>
            <a:lvl5pPr marL="2176841" indent="0">
              <a:buNone/>
              <a:defRPr sz="1900" b="1"/>
            </a:lvl5pPr>
            <a:lvl6pPr marL="2721051" indent="0">
              <a:buNone/>
              <a:defRPr sz="1900" b="1"/>
            </a:lvl6pPr>
            <a:lvl7pPr marL="3265261" indent="0">
              <a:buNone/>
              <a:defRPr sz="1900" b="1"/>
            </a:lvl7pPr>
            <a:lvl8pPr marL="3809473" indent="0">
              <a:buNone/>
              <a:defRPr sz="1900" b="1"/>
            </a:lvl8pPr>
            <a:lvl9pPr marL="4353683" indent="0">
              <a:buNone/>
              <a:defRPr sz="19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900"/>
            </a:lvl1pPr>
            <a:lvl2pPr>
              <a:defRPr sz="2300"/>
            </a:lvl2pPr>
            <a:lvl3pPr>
              <a:defRPr sz="2200"/>
            </a:lvl3pPr>
            <a:lvl4pPr>
              <a:defRPr sz="1900"/>
            </a:lvl4pPr>
            <a:lvl5pPr>
              <a:defRPr sz="1900"/>
            </a:lvl5pPr>
            <a:lvl6pPr>
              <a:defRPr sz="1900"/>
            </a:lvl6pPr>
            <a:lvl7pPr>
              <a:defRPr sz="1900"/>
            </a:lvl7pPr>
            <a:lvl8pPr>
              <a:defRPr sz="1900"/>
            </a:lvl8pPr>
            <a:lvl9pPr>
              <a:defRPr sz="19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6193367" y="1535113"/>
            <a:ext cx="5389033" cy="639763"/>
          </a:xfrm>
        </p:spPr>
        <p:txBody>
          <a:bodyPr anchor="b"/>
          <a:lstStyle>
            <a:lvl1pPr marL="0" indent="0">
              <a:buNone/>
              <a:defRPr sz="2900" b="1"/>
            </a:lvl1pPr>
            <a:lvl2pPr marL="544210" indent="0">
              <a:buNone/>
              <a:defRPr sz="2300" b="1"/>
            </a:lvl2pPr>
            <a:lvl3pPr marL="1088420" indent="0">
              <a:buNone/>
              <a:defRPr sz="2200" b="1"/>
            </a:lvl3pPr>
            <a:lvl4pPr marL="1632630" indent="0">
              <a:buNone/>
              <a:defRPr sz="1900" b="1"/>
            </a:lvl4pPr>
            <a:lvl5pPr marL="2176841" indent="0">
              <a:buNone/>
              <a:defRPr sz="1900" b="1"/>
            </a:lvl5pPr>
            <a:lvl6pPr marL="2721051" indent="0">
              <a:buNone/>
              <a:defRPr sz="1900" b="1"/>
            </a:lvl6pPr>
            <a:lvl7pPr marL="3265261" indent="0">
              <a:buNone/>
              <a:defRPr sz="1900" b="1"/>
            </a:lvl7pPr>
            <a:lvl8pPr marL="3809473" indent="0">
              <a:buNone/>
              <a:defRPr sz="1900" b="1"/>
            </a:lvl8pPr>
            <a:lvl9pPr marL="4353683" indent="0">
              <a:buNone/>
              <a:defRPr sz="19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7" y="2174875"/>
            <a:ext cx="5389033" cy="3951288"/>
          </a:xfrm>
        </p:spPr>
        <p:txBody>
          <a:bodyPr/>
          <a:lstStyle>
            <a:lvl1pPr>
              <a:defRPr sz="2900"/>
            </a:lvl1pPr>
            <a:lvl2pPr>
              <a:defRPr sz="2300"/>
            </a:lvl2pPr>
            <a:lvl3pPr>
              <a:defRPr sz="2200"/>
            </a:lvl3pPr>
            <a:lvl4pPr>
              <a:defRPr sz="1900"/>
            </a:lvl4pPr>
            <a:lvl5pPr>
              <a:defRPr sz="1900"/>
            </a:lvl5pPr>
            <a:lvl6pPr>
              <a:defRPr sz="1900"/>
            </a:lvl6pPr>
            <a:lvl7pPr>
              <a:defRPr sz="1900"/>
            </a:lvl7pPr>
            <a:lvl8pPr>
              <a:defRPr sz="1900"/>
            </a:lvl8pPr>
            <a:lvl9pPr>
              <a:defRPr sz="19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3 Marcador de fecha">
            <a:extLst>
              <a:ext uri="{FF2B5EF4-FFF2-40B4-BE49-F238E27FC236}">
                <a16:creationId xmlns:a16="http://schemas.microsoft.com/office/drawing/2014/main" id="{B6BCC67C-2977-3809-4365-7A024ECA0C39}"/>
              </a:ext>
            </a:extLst>
          </p:cNvPr>
          <p:cNvSpPr>
            <a:spLocks noGrp="1"/>
          </p:cNvSpPr>
          <p:nvPr>
            <p:ph type="dt" sz="half" idx="10"/>
          </p:nvPr>
        </p:nvSpPr>
        <p:spPr/>
        <p:txBody>
          <a:bodyPr/>
          <a:lstStyle>
            <a:lvl1pPr>
              <a:defRPr/>
            </a:lvl1pPr>
          </a:lstStyle>
          <a:p>
            <a:pPr>
              <a:defRPr/>
            </a:pPr>
            <a:fld id="{24C9D437-AD58-4513-B875-5517D1B7CC28}" type="datetimeFigureOut">
              <a:rPr lang="es-MX"/>
              <a:pPr>
                <a:defRPr/>
              </a:pPr>
              <a:t>20/02/2024</a:t>
            </a:fld>
            <a:endParaRPr lang="es-MX"/>
          </a:p>
        </p:txBody>
      </p:sp>
      <p:sp>
        <p:nvSpPr>
          <p:cNvPr id="8" name="4 Marcador de pie de página">
            <a:extLst>
              <a:ext uri="{FF2B5EF4-FFF2-40B4-BE49-F238E27FC236}">
                <a16:creationId xmlns:a16="http://schemas.microsoft.com/office/drawing/2014/main" id="{390BC721-F52E-259E-4F35-F3AA57C14992}"/>
              </a:ext>
            </a:extLst>
          </p:cNvPr>
          <p:cNvSpPr>
            <a:spLocks noGrp="1"/>
          </p:cNvSpPr>
          <p:nvPr>
            <p:ph type="ftr" sz="quarter" idx="11"/>
          </p:nvPr>
        </p:nvSpPr>
        <p:spPr/>
        <p:txBody>
          <a:bodyPr/>
          <a:lstStyle>
            <a:lvl1pPr>
              <a:defRPr/>
            </a:lvl1pPr>
          </a:lstStyle>
          <a:p>
            <a:pPr>
              <a:defRPr/>
            </a:pPr>
            <a:endParaRPr lang="es-MX"/>
          </a:p>
        </p:txBody>
      </p:sp>
      <p:sp>
        <p:nvSpPr>
          <p:cNvPr id="9" name="5 Marcador de número de diapositiva">
            <a:extLst>
              <a:ext uri="{FF2B5EF4-FFF2-40B4-BE49-F238E27FC236}">
                <a16:creationId xmlns:a16="http://schemas.microsoft.com/office/drawing/2014/main" id="{8E84DC62-6B39-3621-9FB0-530D42AF34C5}"/>
              </a:ext>
            </a:extLst>
          </p:cNvPr>
          <p:cNvSpPr>
            <a:spLocks noGrp="1"/>
          </p:cNvSpPr>
          <p:nvPr>
            <p:ph type="sldNum" sz="quarter" idx="12"/>
          </p:nvPr>
        </p:nvSpPr>
        <p:spPr/>
        <p:txBody>
          <a:bodyPr/>
          <a:lstStyle>
            <a:lvl1pPr>
              <a:defRPr/>
            </a:lvl1pPr>
          </a:lstStyle>
          <a:p>
            <a:fld id="{4DD40AD0-EE4B-41BA-AED3-08CA5ECE68A9}" type="slidenum">
              <a:rPr lang="es-MX" altLang="es-PE"/>
              <a:pPr/>
              <a:t>‹Nº›</a:t>
            </a:fld>
            <a:endParaRPr lang="es-MX" altLang="es-PE"/>
          </a:p>
        </p:txBody>
      </p:sp>
    </p:spTree>
    <p:extLst>
      <p:ext uri="{BB962C8B-B14F-4D97-AF65-F5344CB8AC3E}">
        <p14:creationId xmlns:p14="http://schemas.microsoft.com/office/powerpoint/2010/main" val="4207287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3 Marcador de fecha">
            <a:extLst>
              <a:ext uri="{FF2B5EF4-FFF2-40B4-BE49-F238E27FC236}">
                <a16:creationId xmlns:a16="http://schemas.microsoft.com/office/drawing/2014/main" id="{390420C1-7232-4BBF-67F4-A33EF8BB94E8}"/>
              </a:ext>
            </a:extLst>
          </p:cNvPr>
          <p:cNvSpPr>
            <a:spLocks noGrp="1"/>
          </p:cNvSpPr>
          <p:nvPr>
            <p:ph type="dt" sz="half" idx="10"/>
          </p:nvPr>
        </p:nvSpPr>
        <p:spPr/>
        <p:txBody>
          <a:bodyPr/>
          <a:lstStyle>
            <a:lvl1pPr>
              <a:defRPr/>
            </a:lvl1pPr>
          </a:lstStyle>
          <a:p>
            <a:pPr>
              <a:defRPr/>
            </a:pPr>
            <a:fld id="{4E9CBD8A-51DA-414F-81ED-586EEB02D5EB}" type="datetimeFigureOut">
              <a:rPr lang="es-MX"/>
              <a:pPr>
                <a:defRPr/>
              </a:pPr>
              <a:t>20/02/2024</a:t>
            </a:fld>
            <a:endParaRPr lang="es-MX"/>
          </a:p>
        </p:txBody>
      </p:sp>
      <p:sp>
        <p:nvSpPr>
          <p:cNvPr id="4" name="4 Marcador de pie de página">
            <a:extLst>
              <a:ext uri="{FF2B5EF4-FFF2-40B4-BE49-F238E27FC236}">
                <a16:creationId xmlns:a16="http://schemas.microsoft.com/office/drawing/2014/main" id="{DD13B8DF-26E7-BBAC-811F-D8C64B803A4E}"/>
              </a:ext>
            </a:extLst>
          </p:cNvPr>
          <p:cNvSpPr>
            <a:spLocks noGrp="1"/>
          </p:cNvSpPr>
          <p:nvPr>
            <p:ph type="ftr" sz="quarter" idx="11"/>
          </p:nvPr>
        </p:nvSpPr>
        <p:spPr/>
        <p:txBody>
          <a:bodyPr/>
          <a:lstStyle>
            <a:lvl1pPr>
              <a:defRPr/>
            </a:lvl1pPr>
          </a:lstStyle>
          <a:p>
            <a:pPr>
              <a:defRPr/>
            </a:pPr>
            <a:endParaRPr lang="es-MX"/>
          </a:p>
        </p:txBody>
      </p:sp>
      <p:sp>
        <p:nvSpPr>
          <p:cNvPr id="5" name="5 Marcador de número de diapositiva">
            <a:extLst>
              <a:ext uri="{FF2B5EF4-FFF2-40B4-BE49-F238E27FC236}">
                <a16:creationId xmlns:a16="http://schemas.microsoft.com/office/drawing/2014/main" id="{B7A6D80F-B22C-1A52-71C8-8833BB570449}"/>
              </a:ext>
            </a:extLst>
          </p:cNvPr>
          <p:cNvSpPr>
            <a:spLocks noGrp="1"/>
          </p:cNvSpPr>
          <p:nvPr>
            <p:ph type="sldNum" sz="quarter" idx="12"/>
          </p:nvPr>
        </p:nvSpPr>
        <p:spPr/>
        <p:txBody>
          <a:bodyPr/>
          <a:lstStyle>
            <a:lvl1pPr>
              <a:defRPr/>
            </a:lvl1pPr>
          </a:lstStyle>
          <a:p>
            <a:fld id="{F6425549-827E-4AED-BC72-64728F3FF21B}" type="slidenum">
              <a:rPr lang="es-MX" altLang="es-PE"/>
              <a:pPr/>
              <a:t>‹Nº›</a:t>
            </a:fld>
            <a:endParaRPr lang="es-MX" altLang="es-PE"/>
          </a:p>
        </p:txBody>
      </p:sp>
    </p:spTree>
    <p:extLst>
      <p:ext uri="{BB962C8B-B14F-4D97-AF65-F5344CB8AC3E}">
        <p14:creationId xmlns:p14="http://schemas.microsoft.com/office/powerpoint/2010/main" val="33246291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a:extLst>
              <a:ext uri="{FF2B5EF4-FFF2-40B4-BE49-F238E27FC236}">
                <a16:creationId xmlns:a16="http://schemas.microsoft.com/office/drawing/2014/main" id="{F28B24F7-F574-811D-9C07-9EEE67F73097}"/>
              </a:ext>
            </a:extLst>
          </p:cNvPr>
          <p:cNvSpPr>
            <a:spLocks noGrp="1"/>
          </p:cNvSpPr>
          <p:nvPr>
            <p:ph type="dt" sz="half" idx="10"/>
          </p:nvPr>
        </p:nvSpPr>
        <p:spPr/>
        <p:txBody>
          <a:bodyPr/>
          <a:lstStyle>
            <a:lvl1pPr>
              <a:defRPr/>
            </a:lvl1pPr>
          </a:lstStyle>
          <a:p>
            <a:pPr>
              <a:defRPr/>
            </a:pPr>
            <a:fld id="{9A09D830-1214-4618-B9D7-882285D4AB7C}" type="datetimeFigureOut">
              <a:rPr lang="es-MX"/>
              <a:pPr>
                <a:defRPr/>
              </a:pPr>
              <a:t>20/02/2024</a:t>
            </a:fld>
            <a:endParaRPr lang="es-MX"/>
          </a:p>
        </p:txBody>
      </p:sp>
      <p:sp>
        <p:nvSpPr>
          <p:cNvPr id="3" name="4 Marcador de pie de página">
            <a:extLst>
              <a:ext uri="{FF2B5EF4-FFF2-40B4-BE49-F238E27FC236}">
                <a16:creationId xmlns:a16="http://schemas.microsoft.com/office/drawing/2014/main" id="{367BB35D-E0CA-EEAB-A0DC-5F669CF2CA87}"/>
              </a:ext>
            </a:extLst>
          </p:cNvPr>
          <p:cNvSpPr>
            <a:spLocks noGrp="1"/>
          </p:cNvSpPr>
          <p:nvPr>
            <p:ph type="ftr" sz="quarter" idx="11"/>
          </p:nvPr>
        </p:nvSpPr>
        <p:spPr/>
        <p:txBody>
          <a:bodyPr/>
          <a:lstStyle>
            <a:lvl1pPr>
              <a:defRPr/>
            </a:lvl1pPr>
          </a:lstStyle>
          <a:p>
            <a:pPr>
              <a:defRPr/>
            </a:pPr>
            <a:endParaRPr lang="es-MX"/>
          </a:p>
        </p:txBody>
      </p:sp>
      <p:sp>
        <p:nvSpPr>
          <p:cNvPr id="4" name="5 Marcador de número de diapositiva">
            <a:extLst>
              <a:ext uri="{FF2B5EF4-FFF2-40B4-BE49-F238E27FC236}">
                <a16:creationId xmlns:a16="http://schemas.microsoft.com/office/drawing/2014/main" id="{C5F8D694-6492-5ED1-3C9A-2F30B7209A5F}"/>
              </a:ext>
            </a:extLst>
          </p:cNvPr>
          <p:cNvSpPr>
            <a:spLocks noGrp="1"/>
          </p:cNvSpPr>
          <p:nvPr>
            <p:ph type="sldNum" sz="quarter" idx="12"/>
          </p:nvPr>
        </p:nvSpPr>
        <p:spPr/>
        <p:txBody>
          <a:bodyPr/>
          <a:lstStyle>
            <a:lvl1pPr>
              <a:defRPr/>
            </a:lvl1pPr>
          </a:lstStyle>
          <a:p>
            <a:fld id="{720B1E1F-84A2-43D7-B487-FBD8EC9D2B3E}" type="slidenum">
              <a:rPr lang="es-MX" altLang="es-PE"/>
              <a:pPr/>
              <a:t>‹Nº›</a:t>
            </a:fld>
            <a:endParaRPr lang="es-MX" altLang="es-PE"/>
          </a:p>
        </p:txBody>
      </p:sp>
    </p:spTree>
    <p:extLst>
      <p:ext uri="{BB962C8B-B14F-4D97-AF65-F5344CB8AC3E}">
        <p14:creationId xmlns:p14="http://schemas.microsoft.com/office/powerpoint/2010/main" val="1198176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1A7B98A9-1506-279D-E83B-EAC87E4EA8E3}"/>
              </a:ext>
            </a:extLst>
          </p:cNvPr>
          <p:cNvSpPr>
            <a:spLocks noGrp="1"/>
          </p:cNvSpPr>
          <p:nvPr>
            <p:ph type="dt" sz="half" idx="10"/>
          </p:nvPr>
        </p:nvSpPr>
        <p:spPr/>
        <p:txBody>
          <a:bodyPr/>
          <a:lstStyle>
            <a:lvl1pPr>
              <a:defRPr/>
            </a:lvl1pPr>
          </a:lstStyle>
          <a:p>
            <a:pPr>
              <a:defRPr/>
            </a:pPr>
            <a:fld id="{A593F03F-7CCB-4E2A-9A1D-73463AB3B8A5}" type="datetimeFigureOut">
              <a:rPr lang="es-MX"/>
              <a:pPr>
                <a:defRPr/>
              </a:pPr>
              <a:t>20/02/2024</a:t>
            </a:fld>
            <a:endParaRPr lang="es-MX"/>
          </a:p>
        </p:txBody>
      </p:sp>
      <p:sp>
        <p:nvSpPr>
          <p:cNvPr id="5" name="Footer Placeholder 4">
            <a:extLst>
              <a:ext uri="{FF2B5EF4-FFF2-40B4-BE49-F238E27FC236}">
                <a16:creationId xmlns:a16="http://schemas.microsoft.com/office/drawing/2014/main" id="{C1A5D7B2-68B0-284A-71CC-555882529F22}"/>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3B344D29-1F55-5ECF-D596-3BED88ED1D0A}"/>
              </a:ext>
            </a:extLst>
          </p:cNvPr>
          <p:cNvSpPr>
            <a:spLocks noGrp="1"/>
          </p:cNvSpPr>
          <p:nvPr>
            <p:ph type="sldNum" sz="quarter" idx="12"/>
          </p:nvPr>
        </p:nvSpPr>
        <p:spPr/>
        <p:txBody>
          <a:bodyPr/>
          <a:lstStyle>
            <a:lvl1pPr>
              <a:defRPr/>
            </a:lvl1pPr>
          </a:lstStyle>
          <a:p>
            <a:fld id="{C8D83436-881E-4AF1-8449-1D10DE1B03B7}" type="slidenum">
              <a:rPr lang="es-MX" altLang="es-PE"/>
              <a:pPr/>
              <a:t>‹Nº›</a:t>
            </a:fld>
            <a:endParaRPr lang="es-MX" altLang="es-PE"/>
          </a:p>
        </p:txBody>
      </p:sp>
    </p:spTree>
    <p:extLst>
      <p:ext uri="{BB962C8B-B14F-4D97-AF65-F5344CB8AC3E}">
        <p14:creationId xmlns:p14="http://schemas.microsoft.com/office/powerpoint/2010/main" val="2184934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49"/>
            <a:ext cx="4011084" cy="1162051"/>
          </a:xfrm>
        </p:spPr>
        <p:txBody>
          <a:bodyPr anchor="b"/>
          <a:lstStyle>
            <a:lvl1pPr algn="l">
              <a:defRPr sz="2300" b="1"/>
            </a:lvl1pPr>
          </a:lstStyle>
          <a:p>
            <a:r>
              <a:rPr lang="es-ES"/>
              <a:t>Haga clic para modificar el estilo de título del patrón</a:t>
            </a:r>
            <a:endParaRPr lang="es-PE"/>
          </a:p>
        </p:txBody>
      </p:sp>
      <p:sp>
        <p:nvSpPr>
          <p:cNvPr id="3" name="2 Marcador de contenido"/>
          <p:cNvSpPr>
            <a:spLocks noGrp="1"/>
          </p:cNvSpPr>
          <p:nvPr>
            <p:ph idx="1"/>
          </p:nvPr>
        </p:nvSpPr>
        <p:spPr>
          <a:xfrm>
            <a:off x="4766734" y="273052"/>
            <a:ext cx="6815666" cy="5853113"/>
          </a:xfrm>
        </p:spPr>
        <p:txBody>
          <a:bodyPr/>
          <a:lstStyle>
            <a:lvl1pPr>
              <a:defRPr sz="3800"/>
            </a:lvl1pPr>
            <a:lvl2pPr>
              <a:defRPr sz="3400"/>
            </a:lvl2pPr>
            <a:lvl3pPr>
              <a:defRPr sz="2900"/>
            </a:lvl3pPr>
            <a:lvl4pPr>
              <a:defRPr sz="2300"/>
            </a:lvl4pPr>
            <a:lvl5pPr>
              <a:defRPr sz="2300"/>
            </a:lvl5pPr>
            <a:lvl6pPr>
              <a:defRPr sz="2300"/>
            </a:lvl6pPr>
            <a:lvl7pPr>
              <a:defRPr sz="2300"/>
            </a:lvl7pPr>
            <a:lvl8pPr>
              <a:defRPr sz="2300"/>
            </a:lvl8pPr>
            <a:lvl9pPr>
              <a:defRPr sz="23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609601" y="1435102"/>
            <a:ext cx="4011084" cy="4691063"/>
          </a:xfrm>
        </p:spPr>
        <p:txBody>
          <a:bodyPr/>
          <a:lstStyle>
            <a:lvl1pPr marL="0" indent="0">
              <a:buNone/>
              <a:defRPr sz="1600"/>
            </a:lvl1pPr>
            <a:lvl2pPr marL="544210" indent="0">
              <a:buNone/>
              <a:defRPr sz="1500"/>
            </a:lvl2pPr>
            <a:lvl3pPr marL="1088420" indent="0">
              <a:buNone/>
              <a:defRPr sz="1200"/>
            </a:lvl3pPr>
            <a:lvl4pPr marL="1632630" indent="0">
              <a:buNone/>
              <a:defRPr sz="1000"/>
            </a:lvl4pPr>
            <a:lvl5pPr marL="2176841" indent="0">
              <a:buNone/>
              <a:defRPr sz="1000"/>
            </a:lvl5pPr>
            <a:lvl6pPr marL="2721051" indent="0">
              <a:buNone/>
              <a:defRPr sz="1000"/>
            </a:lvl6pPr>
            <a:lvl7pPr marL="3265261" indent="0">
              <a:buNone/>
              <a:defRPr sz="1000"/>
            </a:lvl7pPr>
            <a:lvl8pPr marL="3809473" indent="0">
              <a:buNone/>
              <a:defRPr sz="1000"/>
            </a:lvl8pPr>
            <a:lvl9pPr marL="4353683" indent="0">
              <a:buNone/>
              <a:defRPr sz="1000"/>
            </a:lvl9pPr>
          </a:lstStyle>
          <a:p>
            <a:pPr lvl="0"/>
            <a:r>
              <a:rPr lang="es-ES"/>
              <a:t>Haga clic para modificar el estilo de texto del patrón</a:t>
            </a:r>
          </a:p>
        </p:txBody>
      </p:sp>
      <p:sp>
        <p:nvSpPr>
          <p:cNvPr id="5" name="3 Marcador de fecha">
            <a:extLst>
              <a:ext uri="{FF2B5EF4-FFF2-40B4-BE49-F238E27FC236}">
                <a16:creationId xmlns:a16="http://schemas.microsoft.com/office/drawing/2014/main" id="{8A86E3C5-7660-C850-99EA-B651C4AD074A}"/>
              </a:ext>
            </a:extLst>
          </p:cNvPr>
          <p:cNvSpPr>
            <a:spLocks noGrp="1"/>
          </p:cNvSpPr>
          <p:nvPr>
            <p:ph type="dt" sz="half" idx="10"/>
          </p:nvPr>
        </p:nvSpPr>
        <p:spPr/>
        <p:txBody>
          <a:bodyPr/>
          <a:lstStyle>
            <a:lvl1pPr>
              <a:defRPr/>
            </a:lvl1pPr>
          </a:lstStyle>
          <a:p>
            <a:pPr>
              <a:defRPr/>
            </a:pPr>
            <a:fld id="{DDA17F94-AA9D-4949-8D3E-77FD153F97EA}" type="datetimeFigureOut">
              <a:rPr lang="es-MX"/>
              <a:pPr>
                <a:defRPr/>
              </a:pPr>
              <a:t>20/02/2024</a:t>
            </a:fld>
            <a:endParaRPr lang="es-MX"/>
          </a:p>
        </p:txBody>
      </p:sp>
      <p:sp>
        <p:nvSpPr>
          <p:cNvPr id="6" name="4 Marcador de pie de página">
            <a:extLst>
              <a:ext uri="{FF2B5EF4-FFF2-40B4-BE49-F238E27FC236}">
                <a16:creationId xmlns:a16="http://schemas.microsoft.com/office/drawing/2014/main" id="{44E7F184-D35C-6C4F-2D5B-27E4D69DAA6E}"/>
              </a:ext>
            </a:extLst>
          </p:cNvPr>
          <p:cNvSpPr>
            <a:spLocks noGrp="1"/>
          </p:cNvSpPr>
          <p:nvPr>
            <p:ph type="ftr" sz="quarter" idx="11"/>
          </p:nvPr>
        </p:nvSpPr>
        <p:spPr/>
        <p:txBody>
          <a:bodyPr/>
          <a:lstStyle>
            <a:lvl1pPr>
              <a:defRPr/>
            </a:lvl1pPr>
          </a:lstStyle>
          <a:p>
            <a:pPr>
              <a:defRPr/>
            </a:pPr>
            <a:endParaRPr lang="es-MX"/>
          </a:p>
        </p:txBody>
      </p:sp>
      <p:sp>
        <p:nvSpPr>
          <p:cNvPr id="7" name="5 Marcador de número de diapositiva">
            <a:extLst>
              <a:ext uri="{FF2B5EF4-FFF2-40B4-BE49-F238E27FC236}">
                <a16:creationId xmlns:a16="http://schemas.microsoft.com/office/drawing/2014/main" id="{C46C4DF8-830C-E33A-08BD-CF13C05002A3}"/>
              </a:ext>
            </a:extLst>
          </p:cNvPr>
          <p:cNvSpPr>
            <a:spLocks noGrp="1"/>
          </p:cNvSpPr>
          <p:nvPr>
            <p:ph type="sldNum" sz="quarter" idx="12"/>
          </p:nvPr>
        </p:nvSpPr>
        <p:spPr/>
        <p:txBody>
          <a:bodyPr/>
          <a:lstStyle>
            <a:lvl1pPr>
              <a:defRPr/>
            </a:lvl1pPr>
          </a:lstStyle>
          <a:p>
            <a:fld id="{2D221C23-E00F-44C5-AB70-AB75E5B40760}" type="slidenum">
              <a:rPr lang="es-MX" altLang="es-PE"/>
              <a:pPr/>
              <a:t>‹Nº›</a:t>
            </a:fld>
            <a:endParaRPr lang="es-MX" altLang="es-PE"/>
          </a:p>
        </p:txBody>
      </p:sp>
    </p:spTree>
    <p:extLst>
      <p:ext uri="{BB962C8B-B14F-4D97-AF65-F5344CB8AC3E}">
        <p14:creationId xmlns:p14="http://schemas.microsoft.com/office/powerpoint/2010/main" val="3294982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8" y="4800600"/>
            <a:ext cx="7315200" cy="566739"/>
          </a:xfrm>
        </p:spPr>
        <p:txBody>
          <a:bodyPr anchor="b"/>
          <a:lstStyle>
            <a:lvl1pPr algn="l">
              <a:defRPr sz="23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2389718" y="612775"/>
            <a:ext cx="7315200" cy="4114800"/>
          </a:xfrm>
        </p:spPr>
        <p:txBody>
          <a:bodyPr rtlCol="0">
            <a:normAutofit/>
          </a:bodyPr>
          <a:lstStyle>
            <a:lvl1pPr marL="0" indent="0">
              <a:buNone/>
              <a:defRPr sz="3800"/>
            </a:lvl1pPr>
            <a:lvl2pPr marL="544210" indent="0">
              <a:buNone/>
              <a:defRPr sz="3400"/>
            </a:lvl2pPr>
            <a:lvl3pPr marL="1088420" indent="0">
              <a:buNone/>
              <a:defRPr sz="2900"/>
            </a:lvl3pPr>
            <a:lvl4pPr marL="1632630" indent="0">
              <a:buNone/>
              <a:defRPr sz="2300"/>
            </a:lvl4pPr>
            <a:lvl5pPr marL="2176841" indent="0">
              <a:buNone/>
              <a:defRPr sz="2300"/>
            </a:lvl5pPr>
            <a:lvl6pPr marL="2721051" indent="0">
              <a:buNone/>
              <a:defRPr sz="2300"/>
            </a:lvl6pPr>
            <a:lvl7pPr marL="3265261" indent="0">
              <a:buNone/>
              <a:defRPr sz="2300"/>
            </a:lvl7pPr>
            <a:lvl8pPr marL="3809473" indent="0">
              <a:buNone/>
              <a:defRPr sz="2300"/>
            </a:lvl8pPr>
            <a:lvl9pPr marL="4353683" indent="0">
              <a:buNone/>
              <a:defRPr sz="2300"/>
            </a:lvl9pPr>
          </a:lstStyle>
          <a:p>
            <a:pPr lvl="0"/>
            <a:endParaRPr lang="es-PE" noProof="0"/>
          </a:p>
        </p:txBody>
      </p:sp>
      <p:sp>
        <p:nvSpPr>
          <p:cNvPr id="4" name="3 Marcador de texto"/>
          <p:cNvSpPr>
            <a:spLocks noGrp="1"/>
          </p:cNvSpPr>
          <p:nvPr>
            <p:ph type="body" sz="half" idx="2"/>
          </p:nvPr>
        </p:nvSpPr>
        <p:spPr>
          <a:xfrm>
            <a:off x="2389718" y="5367338"/>
            <a:ext cx="7315200" cy="804863"/>
          </a:xfrm>
        </p:spPr>
        <p:txBody>
          <a:bodyPr/>
          <a:lstStyle>
            <a:lvl1pPr marL="0" indent="0">
              <a:buNone/>
              <a:defRPr sz="1600"/>
            </a:lvl1pPr>
            <a:lvl2pPr marL="544210" indent="0">
              <a:buNone/>
              <a:defRPr sz="1500"/>
            </a:lvl2pPr>
            <a:lvl3pPr marL="1088420" indent="0">
              <a:buNone/>
              <a:defRPr sz="1200"/>
            </a:lvl3pPr>
            <a:lvl4pPr marL="1632630" indent="0">
              <a:buNone/>
              <a:defRPr sz="1000"/>
            </a:lvl4pPr>
            <a:lvl5pPr marL="2176841" indent="0">
              <a:buNone/>
              <a:defRPr sz="1000"/>
            </a:lvl5pPr>
            <a:lvl6pPr marL="2721051" indent="0">
              <a:buNone/>
              <a:defRPr sz="1000"/>
            </a:lvl6pPr>
            <a:lvl7pPr marL="3265261" indent="0">
              <a:buNone/>
              <a:defRPr sz="1000"/>
            </a:lvl7pPr>
            <a:lvl8pPr marL="3809473" indent="0">
              <a:buNone/>
              <a:defRPr sz="1000"/>
            </a:lvl8pPr>
            <a:lvl9pPr marL="4353683" indent="0">
              <a:buNone/>
              <a:defRPr sz="1000"/>
            </a:lvl9pPr>
          </a:lstStyle>
          <a:p>
            <a:pPr lvl="0"/>
            <a:r>
              <a:rPr lang="es-ES"/>
              <a:t>Haga clic para modificar el estilo de texto del patrón</a:t>
            </a:r>
          </a:p>
        </p:txBody>
      </p:sp>
      <p:sp>
        <p:nvSpPr>
          <p:cNvPr id="5" name="3 Marcador de fecha">
            <a:extLst>
              <a:ext uri="{FF2B5EF4-FFF2-40B4-BE49-F238E27FC236}">
                <a16:creationId xmlns:a16="http://schemas.microsoft.com/office/drawing/2014/main" id="{895FA3E9-51F5-F5B4-4F9C-5D8DE3A7F962}"/>
              </a:ext>
            </a:extLst>
          </p:cNvPr>
          <p:cNvSpPr>
            <a:spLocks noGrp="1"/>
          </p:cNvSpPr>
          <p:nvPr>
            <p:ph type="dt" sz="half" idx="10"/>
          </p:nvPr>
        </p:nvSpPr>
        <p:spPr/>
        <p:txBody>
          <a:bodyPr/>
          <a:lstStyle>
            <a:lvl1pPr>
              <a:defRPr/>
            </a:lvl1pPr>
          </a:lstStyle>
          <a:p>
            <a:pPr>
              <a:defRPr/>
            </a:pPr>
            <a:fld id="{592F9896-84ED-4E87-8A1A-6A467B1E3FB5}" type="datetimeFigureOut">
              <a:rPr lang="es-MX"/>
              <a:pPr>
                <a:defRPr/>
              </a:pPr>
              <a:t>20/02/2024</a:t>
            </a:fld>
            <a:endParaRPr lang="es-MX"/>
          </a:p>
        </p:txBody>
      </p:sp>
      <p:sp>
        <p:nvSpPr>
          <p:cNvPr id="6" name="4 Marcador de pie de página">
            <a:extLst>
              <a:ext uri="{FF2B5EF4-FFF2-40B4-BE49-F238E27FC236}">
                <a16:creationId xmlns:a16="http://schemas.microsoft.com/office/drawing/2014/main" id="{BBC51176-6090-A580-1E33-D168539C228C}"/>
              </a:ext>
            </a:extLst>
          </p:cNvPr>
          <p:cNvSpPr>
            <a:spLocks noGrp="1"/>
          </p:cNvSpPr>
          <p:nvPr>
            <p:ph type="ftr" sz="quarter" idx="11"/>
          </p:nvPr>
        </p:nvSpPr>
        <p:spPr/>
        <p:txBody>
          <a:bodyPr/>
          <a:lstStyle>
            <a:lvl1pPr>
              <a:defRPr/>
            </a:lvl1pPr>
          </a:lstStyle>
          <a:p>
            <a:pPr>
              <a:defRPr/>
            </a:pPr>
            <a:endParaRPr lang="es-MX"/>
          </a:p>
        </p:txBody>
      </p:sp>
      <p:sp>
        <p:nvSpPr>
          <p:cNvPr id="7" name="5 Marcador de número de diapositiva">
            <a:extLst>
              <a:ext uri="{FF2B5EF4-FFF2-40B4-BE49-F238E27FC236}">
                <a16:creationId xmlns:a16="http://schemas.microsoft.com/office/drawing/2014/main" id="{3433849D-DCB7-F1F6-26A5-57EAAEA14517}"/>
              </a:ext>
            </a:extLst>
          </p:cNvPr>
          <p:cNvSpPr>
            <a:spLocks noGrp="1"/>
          </p:cNvSpPr>
          <p:nvPr>
            <p:ph type="sldNum" sz="quarter" idx="12"/>
          </p:nvPr>
        </p:nvSpPr>
        <p:spPr/>
        <p:txBody>
          <a:bodyPr/>
          <a:lstStyle>
            <a:lvl1pPr>
              <a:defRPr/>
            </a:lvl1pPr>
          </a:lstStyle>
          <a:p>
            <a:fld id="{E4FB8E95-F15F-4AC3-BCD9-AE35E64ACB06}" type="slidenum">
              <a:rPr lang="es-MX" altLang="es-PE"/>
              <a:pPr/>
              <a:t>‹Nº›</a:t>
            </a:fld>
            <a:endParaRPr lang="es-MX" altLang="es-PE"/>
          </a:p>
        </p:txBody>
      </p:sp>
    </p:spTree>
    <p:extLst>
      <p:ext uri="{BB962C8B-B14F-4D97-AF65-F5344CB8AC3E}">
        <p14:creationId xmlns:p14="http://schemas.microsoft.com/office/powerpoint/2010/main" val="2815590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a:extLst>
              <a:ext uri="{FF2B5EF4-FFF2-40B4-BE49-F238E27FC236}">
                <a16:creationId xmlns:a16="http://schemas.microsoft.com/office/drawing/2014/main" id="{802C82CD-D7F7-1A59-7C8A-5027A6A8A74A}"/>
              </a:ext>
            </a:extLst>
          </p:cNvPr>
          <p:cNvSpPr>
            <a:spLocks noGrp="1"/>
          </p:cNvSpPr>
          <p:nvPr>
            <p:ph type="dt" sz="half" idx="10"/>
          </p:nvPr>
        </p:nvSpPr>
        <p:spPr/>
        <p:txBody>
          <a:bodyPr/>
          <a:lstStyle>
            <a:lvl1pPr>
              <a:defRPr/>
            </a:lvl1pPr>
          </a:lstStyle>
          <a:p>
            <a:pPr>
              <a:defRPr/>
            </a:pPr>
            <a:fld id="{E639911D-8C1D-41BD-B606-4BE59F2BF92C}" type="datetimeFigureOut">
              <a:rPr lang="es-MX"/>
              <a:pPr>
                <a:defRPr/>
              </a:pPr>
              <a:t>20/02/2024</a:t>
            </a:fld>
            <a:endParaRPr lang="es-MX"/>
          </a:p>
        </p:txBody>
      </p:sp>
      <p:sp>
        <p:nvSpPr>
          <p:cNvPr id="5" name="4 Marcador de pie de página">
            <a:extLst>
              <a:ext uri="{FF2B5EF4-FFF2-40B4-BE49-F238E27FC236}">
                <a16:creationId xmlns:a16="http://schemas.microsoft.com/office/drawing/2014/main" id="{32F8FA84-782E-AB66-B4E4-66AF02C60E3E}"/>
              </a:ext>
            </a:extLst>
          </p:cNvPr>
          <p:cNvSpPr>
            <a:spLocks noGrp="1"/>
          </p:cNvSpPr>
          <p:nvPr>
            <p:ph type="ftr" sz="quarter" idx="11"/>
          </p:nvPr>
        </p:nvSpPr>
        <p:spPr/>
        <p:txBody>
          <a:bodyPr/>
          <a:lstStyle>
            <a:lvl1pPr>
              <a:defRPr/>
            </a:lvl1pPr>
          </a:lstStyle>
          <a:p>
            <a:pPr>
              <a:defRPr/>
            </a:pPr>
            <a:endParaRPr lang="es-MX"/>
          </a:p>
        </p:txBody>
      </p:sp>
      <p:sp>
        <p:nvSpPr>
          <p:cNvPr id="6" name="5 Marcador de número de diapositiva">
            <a:extLst>
              <a:ext uri="{FF2B5EF4-FFF2-40B4-BE49-F238E27FC236}">
                <a16:creationId xmlns:a16="http://schemas.microsoft.com/office/drawing/2014/main" id="{194352DB-584E-8B12-8A3B-CDF70F2FB535}"/>
              </a:ext>
            </a:extLst>
          </p:cNvPr>
          <p:cNvSpPr>
            <a:spLocks noGrp="1"/>
          </p:cNvSpPr>
          <p:nvPr>
            <p:ph type="sldNum" sz="quarter" idx="12"/>
          </p:nvPr>
        </p:nvSpPr>
        <p:spPr/>
        <p:txBody>
          <a:bodyPr/>
          <a:lstStyle>
            <a:lvl1pPr>
              <a:defRPr/>
            </a:lvl1pPr>
          </a:lstStyle>
          <a:p>
            <a:fld id="{580D0FC8-637B-4F5A-B1EB-88ECB0D093D7}" type="slidenum">
              <a:rPr lang="es-MX" altLang="es-PE"/>
              <a:pPr/>
              <a:t>‹Nº›</a:t>
            </a:fld>
            <a:endParaRPr lang="es-MX" altLang="es-PE"/>
          </a:p>
        </p:txBody>
      </p:sp>
    </p:spTree>
    <p:extLst>
      <p:ext uri="{BB962C8B-B14F-4D97-AF65-F5344CB8AC3E}">
        <p14:creationId xmlns:p14="http://schemas.microsoft.com/office/powerpoint/2010/main" val="3497612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1" cy="5851525"/>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a:extLst>
              <a:ext uri="{FF2B5EF4-FFF2-40B4-BE49-F238E27FC236}">
                <a16:creationId xmlns:a16="http://schemas.microsoft.com/office/drawing/2014/main" id="{B7B04316-628F-6B2F-677E-1BB2C746F0C3}"/>
              </a:ext>
            </a:extLst>
          </p:cNvPr>
          <p:cNvSpPr>
            <a:spLocks noGrp="1"/>
          </p:cNvSpPr>
          <p:nvPr>
            <p:ph type="dt" sz="half" idx="10"/>
          </p:nvPr>
        </p:nvSpPr>
        <p:spPr/>
        <p:txBody>
          <a:bodyPr/>
          <a:lstStyle>
            <a:lvl1pPr>
              <a:defRPr/>
            </a:lvl1pPr>
          </a:lstStyle>
          <a:p>
            <a:pPr>
              <a:defRPr/>
            </a:pPr>
            <a:fld id="{3946CD04-7401-4E5D-A8DF-1234F97938F2}" type="datetimeFigureOut">
              <a:rPr lang="es-MX"/>
              <a:pPr>
                <a:defRPr/>
              </a:pPr>
              <a:t>20/02/2024</a:t>
            </a:fld>
            <a:endParaRPr lang="es-MX"/>
          </a:p>
        </p:txBody>
      </p:sp>
      <p:sp>
        <p:nvSpPr>
          <p:cNvPr id="5" name="4 Marcador de pie de página">
            <a:extLst>
              <a:ext uri="{FF2B5EF4-FFF2-40B4-BE49-F238E27FC236}">
                <a16:creationId xmlns:a16="http://schemas.microsoft.com/office/drawing/2014/main" id="{607007E5-9969-308D-EA3A-BEA2CCDD379B}"/>
              </a:ext>
            </a:extLst>
          </p:cNvPr>
          <p:cNvSpPr>
            <a:spLocks noGrp="1"/>
          </p:cNvSpPr>
          <p:nvPr>
            <p:ph type="ftr" sz="quarter" idx="11"/>
          </p:nvPr>
        </p:nvSpPr>
        <p:spPr/>
        <p:txBody>
          <a:bodyPr/>
          <a:lstStyle>
            <a:lvl1pPr>
              <a:defRPr/>
            </a:lvl1pPr>
          </a:lstStyle>
          <a:p>
            <a:pPr>
              <a:defRPr/>
            </a:pPr>
            <a:endParaRPr lang="es-MX"/>
          </a:p>
        </p:txBody>
      </p:sp>
      <p:sp>
        <p:nvSpPr>
          <p:cNvPr id="6" name="5 Marcador de número de diapositiva">
            <a:extLst>
              <a:ext uri="{FF2B5EF4-FFF2-40B4-BE49-F238E27FC236}">
                <a16:creationId xmlns:a16="http://schemas.microsoft.com/office/drawing/2014/main" id="{3C239346-343D-35CA-B948-261132C3EFB7}"/>
              </a:ext>
            </a:extLst>
          </p:cNvPr>
          <p:cNvSpPr>
            <a:spLocks noGrp="1"/>
          </p:cNvSpPr>
          <p:nvPr>
            <p:ph type="sldNum" sz="quarter" idx="12"/>
          </p:nvPr>
        </p:nvSpPr>
        <p:spPr/>
        <p:txBody>
          <a:bodyPr/>
          <a:lstStyle>
            <a:lvl1pPr>
              <a:defRPr/>
            </a:lvl1pPr>
          </a:lstStyle>
          <a:p>
            <a:fld id="{94BB607D-12B8-4797-B613-DCA331C9D041}" type="slidenum">
              <a:rPr lang="es-MX" altLang="es-PE"/>
              <a:pPr/>
              <a:t>‹Nº›</a:t>
            </a:fld>
            <a:endParaRPr lang="es-MX" altLang="es-PE"/>
          </a:p>
        </p:txBody>
      </p:sp>
    </p:spTree>
    <p:extLst>
      <p:ext uri="{BB962C8B-B14F-4D97-AF65-F5344CB8AC3E}">
        <p14:creationId xmlns:p14="http://schemas.microsoft.com/office/powerpoint/2010/main" val="219740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lstStyle>
            <a:lvl1pPr>
              <a:lnSpc>
                <a:spcPct val="80000"/>
              </a:lnSpc>
              <a:defRPr sz="8800" b="0"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67512" y="4204209"/>
            <a:ext cx="9226296" cy="1645920"/>
          </a:xfrm>
        </p:spPr>
        <p:txBody>
          <a:bodyPr>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a:extLst>
              <a:ext uri="{FF2B5EF4-FFF2-40B4-BE49-F238E27FC236}">
                <a16:creationId xmlns:a16="http://schemas.microsoft.com/office/drawing/2014/main" id="{D056FC2C-F7E1-7BA0-F6E1-6A6A8AD4691E}"/>
              </a:ext>
            </a:extLst>
          </p:cNvPr>
          <p:cNvSpPr>
            <a:spLocks noGrp="1"/>
          </p:cNvSpPr>
          <p:nvPr>
            <p:ph type="dt" sz="half" idx="10"/>
          </p:nvPr>
        </p:nvSpPr>
        <p:spPr/>
        <p:txBody>
          <a:bodyPr/>
          <a:lstStyle>
            <a:lvl1pPr>
              <a:defRPr/>
            </a:lvl1pPr>
          </a:lstStyle>
          <a:p>
            <a:pPr>
              <a:defRPr/>
            </a:pPr>
            <a:fld id="{FD08BA87-5441-4D6C-AA43-29528FE6ABC2}" type="datetimeFigureOut">
              <a:rPr lang="es-MX"/>
              <a:pPr>
                <a:defRPr/>
              </a:pPr>
              <a:t>20/02/2024</a:t>
            </a:fld>
            <a:endParaRPr lang="es-MX"/>
          </a:p>
        </p:txBody>
      </p:sp>
      <p:sp>
        <p:nvSpPr>
          <p:cNvPr id="5" name="Footer Placeholder 4">
            <a:extLst>
              <a:ext uri="{FF2B5EF4-FFF2-40B4-BE49-F238E27FC236}">
                <a16:creationId xmlns:a16="http://schemas.microsoft.com/office/drawing/2014/main" id="{C5952ACC-162A-DAE3-CCEE-C0122C21C8DE}"/>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F75F7DBB-8087-3735-A714-9DCA38FF2E1D}"/>
              </a:ext>
            </a:extLst>
          </p:cNvPr>
          <p:cNvSpPr>
            <a:spLocks noGrp="1"/>
          </p:cNvSpPr>
          <p:nvPr>
            <p:ph type="sldNum" sz="quarter" idx="12"/>
          </p:nvPr>
        </p:nvSpPr>
        <p:spPr/>
        <p:txBody>
          <a:bodyPr/>
          <a:lstStyle>
            <a:lvl1pPr>
              <a:defRPr/>
            </a:lvl1pPr>
          </a:lstStyle>
          <a:p>
            <a:fld id="{ABD2670F-4344-45E4-B76B-8C8DE7333644}" type="slidenum">
              <a:rPr lang="es-MX" altLang="es-PE"/>
              <a:pPr/>
              <a:t>‹Nº›</a:t>
            </a:fld>
            <a:endParaRPr lang="es-MX" altLang="es-PE"/>
          </a:p>
        </p:txBody>
      </p:sp>
    </p:spTree>
    <p:extLst>
      <p:ext uri="{BB962C8B-B14F-4D97-AF65-F5344CB8AC3E}">
        <p14:creationId xmlns:p14="http://schemas.microsoft.com/office/powerpoint/2010/main" val="1137621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3">
            <a:extLst>
              <a:ext uri="{FF2B5EF4-FFF2-40B4-BE49-F238E27FC236}">
                <a16:creationId xmlns:a16="http://schemas.microsoft.com/office/drawing/2014/main" id="{BE27B960-FB78-0C31-0BDD-0686342DBA42}"/>
              </a:ext>
            </a:extLst>
          </p:cNvPr>
          <p:cNvSpPr>
            <a:spLocks noGrp="1"/>
          </p:cNvSpPr>
          <p:nvPr>
            <p:ph type="dt" sz="half" idx="10"/>
          </p:nvPr>
        </p:nvSpPr>
        <p:spPr/>
        <p:txBody>
          <a:bodyPr/>
          <a:lstStyle>
            <a:lvl1pPr>
              <a:defRPr/>
            </a:lvl1pPr>
          </a:lstStyle>
          <a:p>
            <a:pPr>
              <a:defRPr/>
            </a:pPr>
            <a:fld id="{D5D79EA3-240B-4749-B8F9-04B0EAA4ECFF}" type="datetimeFigureOut">
              <a:rPr lang="es-MX"/>
              <a:pPr>
                <a:defRPr/>
              </a:pPr>
              <a:t>20/02/2024</a:t>
            </a:fld>
            <a:endParaRPr lang="es-MX"/>
          </a:p>
        </p:txBody>
      </p:sp>
      <p:sp>
        <p:nvSpPr>
          <p:cNvPr id="6" name="Footer Placeholder 4">
            <a:extLst>
              <a:ext uri="{FF2B5EF4-FFF2-40B4-BE49-F238E27FC236}">
                <a16:creationId xmlns:a16="http://schemas.microsoft.com/office/drawing/2014/main" id="{C8B422FF-8167-8A31-DF0E-E6283888A94F}"/>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95AF8FDB-D5B0-8587-868D-80A9020B9EC7}"/>
              </a:ext>
            </a:extLst>
          </p:cNvPr>
          <p:cNvSpPr>
            <a:spLocks noGrp="1"/>
          </p:cNvSpPr>
          <p:nvPr>
            <p:ph type="sldNum" sz="quarter" idx="12"/>
          </p:nvPr>
        </p:nvSpPr>
        <p:spPr/>
        <p:txBody>
          <a:bodyPr/>
          <a:lstStyle>
            <a:lvl1pPr>
              <a:defRPr/>
            </a:lvl1pPr>
          </a:lstStyle>
          <a:p>
            <a:fld id="{F9537147-D4D4-4D3E-B5FF-F97DF64ABC65}" type="slidenum">
              <a:rPr lang="es-MX" altLang="es-PE"/>
              <a:pPr/>
              <a:t>‹Nº›</a:t>
            </a:fld>
            <a:endParaRPr lang="es-MX" altLang="es-PE"/>
          </a:p>
        </p:txBody>
      </p:sp>
    </p:spTree>
    <p:extLst>
      <p:ext uri="{BB962C8B-B14F-4D97-AF65-F5344CB8AC3E}">
        <p14:creationId xmlns:p14="http://schemas.microsoft.com/office/powerpoint/2010/main" val="270593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3">
            <a:extLst>
              <a:ext uri="{FF2B5EF4-FFF2-40B4-BE49-F238E27FC236}">
                <a16:creationId xmlns:a16="http://schemas.microsoft.com/office/drawing/2014/main" id="{74B4551C-90B1-6AF7-B80C-5BDFC5232807}"/>
              </a:ext>
            </a:extLst>
          </p:cNvPr>
          <p:cNvSpPr>
            <a:spLocks noGrp="1"/>
          </p:cNvSpPr>
          <p:nvPr>
            <p:ph type="dt" sz="half" idx="10"/>
          </p:nvPr>
        </p:nvSpPr>
        <p:spPr/>
        <p:txBody>
          <a:bodyPr/>
          <a:lstStyle>
            <a:lvl1pPr>
              <a:defRPr/>
            </a:lvl1pPr>
          </a:lstStyle>
          <a:p>
            <a:pPr>
              <a:defRPr/>
            </a:pPr>
            <a:fld id="{7666C07C-3B41-4C99-B973-091E23158BF0}" type="datetimeFigureOut">
              <a:rPr lang="es-MX"/>
              <a:pPr>
                <a:defRPr/>
              </a:pPr>
              <a:t>20/02/2024</a:t>
            </a:fld>
            <a:endParaRPr lang="es-MX"/>
          </a:p>
        </p:txBody>
      </p:sp>
      <p:sp>
        <p:nvSpPr>
          <p:cNvPr id="7" name="Footer Placeholder 4">
            <a:extLst>
              <a:ext uri="{FF2B5EF4-FFF2-40B4-BE49-F238E27FC236}">
                <a16:creationId xmlns:a16="http://schemas.microsoft.com/office/drawing/2014/main" id="{BD275FD4-1CA7-4A43-1F1B-C8361C5040C8}"/>
              </a:ext>
            </a:extLst>
          </p:cNvPr>
          <p:cNvSpPr>
            <a:spLocks noGrp="1"/>
          </p:cNvSpPr>
          <p:nvPr>
            <p:ph type="ftr" sz="quarter" idx="11"/>
          </p:nvPr>
        </p:nvSpPr>
        <p:spPr/>
        <p:txBody>
          <a:bodyPr/>
          <a:lstStyle>
            <a:lvl1pPr>
              <a:defRPr/>
            </a:lvl1pPr>
          </a:lstStyle>
          <a:p>
            <a:pPr>
              <a:defRPr/>
            </a:pPr>
            <a:endParaRPr lang="es-MX"/>
          </a:p>
        </p:txBody>
      </p:sp>
      <p:sp>
        <p:nvSpPr>
          <p:cNvPr id="8" name="Slide Number Placeholder 5">
            <a:extLst>
              <a:ext uri="{FF2B5EF4-FFF2-40B4-BE49-F238E27FC236}">
                <a16:creationId xmlns:a16="http://schemas.microsoft.com/office/drawing/2014/main" id="{62B4FC54-324E-99DE-575C-2F009F3E385E}"/>
              </a:ext>
            </a:extLst>
          </p:cNvPr>
          <p:cNvSpPr>
            <a:spLocks noGrp="1"/>
          </p:cNvSpPr>
          <p:nvPr>
            <p:ph type="sldNum" sz="quarter" idx="12"/>
          </p:nvPr>
        </p:nvSpPr>
        <p:spPr/>
        <p:txBody>
          <a:bodyPr/>
          <a:lstStyle>
            <a:lvl1pPr>
              <a:defRPr/>
            </a:lvl1pPr>
          </a:lstStyle>
          <a:p>
            <a:fld id="{9A0C622A-F2B3-4839-A9FE-C2403B17943D}" type="slidenum">
              <a:rPr lang="es-MX" altLang="es-PE"/>
              <a:pPr/>
              <a:t>‹Nº›</a:t>
            </a:fld>
            <a:endParaRPr lang="es-MX" altLang="es-PE"/>
          </a:p>
        </p:txBody>
      </p:sp>
    </p:spTree>
    <p:extLst>
      <p:ext uri="{BB962C8B-B14F-4D97-AF65-F5344CB8AC3E}">
        <p14:creationId xmlns:p14="http://schemas.microsoft.com/office/powerpoint/2010/main" val="2512331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3">
            <a:extLst>
              <a:ext uri="{FF2B5EF4-FFF2-40B4-BE49-F238E27FC236}">
                <a16:creationId xmlns:a16="http://schemas.microsoft.com/office/drawing/2014/main" id="{5568A177-8051-0551-801E-13EDA3BE81DF}"/>
              </a:ext>
            </a:extLst>
          </p:cNvPr>
          <p:cNvSpPr>
            <a:spLocks noGrp="1"/>
          </p:cNvSpPr>
          <p:nvPr>
            <p:ph type="dt" sz="half" idx="10"/>
          </p:nvPr>
        </p:nvSpPr>
        <p:spPr/>
        <p:txBody>
          <a:bodyPr/>
          <a:lstStyle>
            <a:lvl1pPr>
              <a:defRPr/>
            </a:lvl1pPr>
          </a:lstStyle>
          <a:p>
            <a:pPr>
              <a:defRPr/>
            </a:pPr>
            <a:fld id="{BC6EA29D-357F-4E0A-A1CA-DB518DA4ED90}" type="datetimeFigureOut">
              <a:rPr lang="es-MX"/>
              <a:pPr>
                <a:defRPr/>
              </a:pPr>
              <a:t>20/02/2024</a:t>
            </a:fld>
            <a:endParaRPr lang="es-MX"/>
          </a:p>
        </p:txBody>
      </p:sp>
      <p:sp>
        <p:nvSpPr>
          <p:cNvPr id="3" name="Footer Placeholder 4">
            <a:extLst>
              <a:ext uri="{FF2B5EF4-FFF2-40B4-BE49-F238E27FC236}">
                <a16:creationId xmlns:a16="http://schemas.microsoft.com/office/drawing/2014/main" id="{419FE1D2-16CE-A47D-A194-84FC368945D1}"/>
              </a:ext>
            </a:extLst>
          </p:cNvPr>
          <p:cNvSpPr>
            <a:spLocks noGrp="1"/>
          </p:cNvSpPr>
          <p:nvPr>
            <p:ph type="ftr" sz="quarter" idx="11"/>
          </p:nvPr>
        </p:nvSpPr>
        <p:spPr/>
        <p:txBody>
          <a:bodyPr/>
          <a:lstStyle>
            <a:lvl1pPr>
              <a:defRPr/>
            </a:lvl1pPr>
          </a:lstStyle>
          <a:p>
            <a:pPr>
              <a:defRPr/>
            </a:pPr>
            <a:endParaRPr lang="es-MX"/>
          </a:p>
        </p:txBody>
      </p:sp>
      <p:sp>
        <p:nvSpPr>
          <p:cNvPr id="4" name="Slide Number Placeholder 5">
            <a:extLst>
              <a:ext uri="{FF2B5EF4-FFF2-40B4-BE49-F238E27FC236}">
                <a16:creationId xmlns:a16="http://schemas.microsoft.com/office/drawing/2014/main" id="{0E028FA2-DF9E-B218-80D0-C4445E1DA3BF}"/>
              </a:ext>
            </a:extLst>
          </p:cNvPr>
          <p:cNvSpPr>
            <a:spLocks noGrp="1"/>
          </p:cNvSpPr>
          <p:nvPr>
            <p:ph type="sldNum" sz="quarter" idx="12"/>
          </p:nvPr>
        </p:nvSpPr>
        <p:spPr/>
        <p:txBody>
          <a:bodyPr/>
          <a:lstStyle>
            <a:lvl1pPr>
              <a:defRPr/>
            </a:lvl1pPr>
          </a:lstStyle>
          <a:p>
            <a:fld id="{887F706A-21F1-4C37-803D-42514589AC9E}" type="slidenum">
              <a:rPr lang="es-MX" altLang="es-PE"/>
              <a:pPr/>
              <a:t>‹Nº›</a:t>
            </a:fld>
            <a:endParaRPr lang="es-MX" altLang="es-PE"/>
          </a:p>
        </p:txBody>
      </p:sp>
    </p:spTree>
    <p:extLst>
      <p:ext uri="{BB962C8B-B14F-4D97-AF65-F5344CB8AC3E}">
        <p14:creationId xmlns:p14="http://schemas.microsoft.com/office/powerpoint/2010/main" val="3540748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B1F2C5D-A472-0FC0-4437-C5CFAE017432}"/>
              </a:ext>
            </a:extLst>
          </p:cNvPr>
          <p:cNvSpPr>
            <a:spLocks noGrp="1"/>
          </p:cNvSpPr>
          <p:nvPr>
            <p:ph type="dt" sz="half" idx="10"/>
          </p:nvPr>
        </p:nvSpPr>
        <p:spPr/>
        <p:txBody>
          <a:bodyPr/>
          <a:lstStyle>
            <a:lvl1pPr>
              <a:defRPr/>
            </a:lvl1pPr>
          </a:lstStyle>
          <a:p>
            <a:pPr>
              <a:defRPr/>
            </a:pPr>
            <a:fld id="{24585AA6-E0F0-40FE-B755-EF1B5DBBDDAD}" type="datetimeFigureOut">
              <a:rPr lang="es-MX"/>
              <a:pPr>
                <a:defRPr/>
              </a:pPr>
              <a:t>20/02/2024</a:t>
            </a:fld>
            <a:endParaRPr lang="es-MX"/>
          </a:p>
        </p:txBody>
      </p:sp>
      <p:sp>
        <p:nvSpPr>
          <p:cNvPr id="3" name="Footer Placeholder 4">
            <a:extLst>
              <a:ext uri="{FF2B5EF4-FFF2-40B4-BE49-F238E27FC236}">
                <a16:creationId xmlns:a16="http://schemas.microsoft.com/office/drawing/2014/main" id="{FD54F648-16DB-0149-B061-EB7A3BC207DF}"/>
              </a:ext>
            </a:extLst>
          </p:cNvPr>
          <p:cNvSpPr>
            <a:spLocks noGrp="1"/>
          </p:cNvSpPr>
          <p:nvPr>
            <p:ph type="ftr" sz="quarter" idx="11"/>
          </p:nvPr>
        </p:nvSpPr>
        <p:spPr/>
        <p:txBody>
          <a:bodyPr/>
          <a:lstStyle>
            <a:lvl1pPr>
              <a:defRPr/>
            </a:lvl1pPr>
          </a:lstStyle>
          <a:p>
            <a:pPr>
              <a:defRPr/>
            </a:pPr>
            <a:endParaRPr lang="es-MX"/>
          </a:p>
        </p:txBody>
      </p:sp>
      <p:sp>
        <p:nvSpPr>
          <p:cNvPr id="4" name="Slide Number Placeholder 5">
            <a:extLst>
              <a:ext uri="{FF2B5EF4-FFF2-40B4-BE49-F238E27FC236}">
                <a16:creationId xmlns:a16="http://schemas.microsoft.com/office/drawing/2014/main" id="{5BBA45B2-B8A1-8B93-70A5-B627CAAD5C8E}"/>
              </a:ext>
            </a:extLst>
          </p:cNvPr>
          <p:cNvSpPr>
            <a:spLocks noGrp="1"/>
          </p:cNvSpPr>
          <p:nvPr>
            <p:ph type="sldNum" sz="quarter" idx="12"/>
          </p:nvPr>
        </p:nvSpPr>
        <p:spPr/>
        <p:txBody>
          <a:bodyPr/>
          <a:lstStyle>
            <a:lvl1pPr>
              <a:defRPr/>
            </a:lvl1pPr>
          </a:lstStyle>
          <a:p>
            <a:fld id="{1B70CD57-75B4-4E05-8D10-D1CBBD7BBDAD}" type="slidenum">
              <a:rPr lang="es-MX" altLang="es-PE"/>
              <a:pPr/>
              <a:t>‹Nº›</a:t>
            </a:fld>
            <a:endParaRPr lang="es-MX" altLang="es-PE"/>
          </a:p>
        </p:txBody>
      </p:sp>
    </p:spTree>
    <p:extLst>
      <p:ext uri="{BB962C8B-B14F-4D97-AF65-F5344CB8AC3E}">
        <p14:creationId xmlns:p14="http://schemas.microsoft.com/office/powerpoint/2010/main" val="4020656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CEB2B1-B65F-72E2-5FD5-42E091A49882}"/>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a:extLst>
              <a:ext uri="{FF2B5EF4-FFF2-40B4-BE49-F238E27FC236}">
                <a16:creationId xmlns:a16="http://schemas.microsoft.com/office/drawing/2014/main" id="{E593C05E-E31E-AA9E-80BA-3C83547DCF12}"/>
              </a:ext>
            </a:extLst>
          </p:cNvPr>
          <p:cNvSpPr>
            <a:spLocks noGrp="1"/>
          </p:cNvSpPr>
          <p:nvPr>
            <p:ph type="dt" sz="half" idx="10"/>
          </p:nvPr>
        </p:nvSpPr>
        <p:spPr/>
        <p:txBody>
          <a:bodyPr/>
          <a:lstStyle>
            <a:lvl1pPr>
              <a:defRPr/>
            </a:lvl1pPr>
          </a:lstStyle>
          <a:p>
            <a:pPr>
              <a:defRPr/>
            </a:pPr>
            <a:fld id="{AF215E66-1BDB-4038-83C7-746F33696147}" type="datetimeFigureOut">
              <a:rPr lang="es-MX"/>
              <a:pPr>
                <a:defRPr/>
              </a:pPr>
              <a:t>20/02/2024</a:t>
            </a:fld>
            <a:endParaRPr lang="es-MX"/>
          </a:p>
        </p:txBody>
      </p:sp>
      <p:sp>
        <p:nvSpPr>
          <p:cNvPr id="6" name="Footer Placeholder 5">
            <a:extLst>
              <a:ext uri="{FF2B5EF4-FFF2-40B4-BE49-F238E27FC236}">
                <a16:creationId xmlns:a16="http://schemas.microsoft.com/office/drawing/2014/main" id="{5EAC2EE4-A3D8-6C91-0EC5-05D0997A2517}"/>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6">
            <a:extLst>
              <a:ext uri="{FF2B5EF4-FFF2-40B4-BE49-F238E27FC236}">
                <a16:creationId xmlns:a16="http://schemas.microsoft.com/office/drawing/2014/main" id="{6F52AF51-488F-E575-85E2-40653C175BEB}"/>
              </a:ext>
            </a:extLst>
          </p:cNvPr>
          <p:cNvSpPr>
            <a:spLocks noGrp="1"/>
          </p:cNvSpPr>
          <p:nvPr>
            <p:ph type="sldNum" sz="quarter" idx="12"/>
          </p:nvPr>
        </p:nvSpPr>
        <p:spPr/>
        <p:txBody>
          <a:bodyPr/>
          <a:lstStyle>
            <a:lvl1pPr>
              <a:defRPr>
                <a:solidFill>
                  <a:srgbClr val="FFFFFF"/>
                </a:solidFill>
              </a:defRPr>
            </a:lvl1pPr>
          </a:lstStyle>
          <a:p>
            <a:fld id="{3DD5F799-B001-48FD-B7BA-E103526F150B}" type="slidenum">
              <a:rPr lang="es-MX" altLang="es-PE"/>
              <a:pPr/>
              <a:t>‹Nº›</a:t>
            </a:fld>
            <a:endParaRPr lang="es-MX" altLang="es-PE"/>
          </a:p>
        </p:txBody>
      </p:sp>
    </p:spTree>
    <p:extLst>
      <p:ext uri="{BB962C8B-B14F-4D97-AF65-F5344CB8AC3E}">
        <p14:creationId xmlns:p14="http://schemas.microsoft.com/office/powerpoint/2010/main" val="2330052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lstStyle>
            <a:lvl1pPr>
              <a:defRPr sz="32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rtlCol="0">
            <a:normAutofit/>
          </a:bodyPr>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11">
            <a:extLst>
              <a:ext uri="{FF2B5EF4-FFF2-40B4-BE49-F238E27FC236}">
                <a16:creationId xmlns:a16="http://schemas.microsoft.com/office/drawing/2014/main" id="{03BFE91B-709E-3866-19D5-5718A6E852A3}"/>
              </a:ext>
            </a:extLst>
          </p:cNvPr>
          <p:cNvSpPr>
            <a:spLocks noGrp="1"/>
          </p:cNvSpPr>
          <p:nvPr>
            <p:ph type="dt" sz="half" idx="10"/>
          </p:nvPr>
        </p:nvSpPr>
        <p:spPr/>
        <p:txBody>
          <a:bodyPr/>
          <a:lstStyle>
            <a:lvl1pPr>
              <a:defRPr>
                <a:solidFill>
                  <a:srgbClr val="FFFFFF">
                    <a:alpha val="80000"/>
                  </a:srgbClr>
                </a:solidFill>
              </a:defRPr>
            </a:lvl1pPr>
          </a:lstStyle>
          <a:p>
            <a:pPr>
              <a:defRPr/>
            </a:pPr>
            <a:fld id="{6C59EDE4-0E52-4D7E-B731-40E2EC002ADD}" type="datetimeFigureOut">
              <a:rPr lang="es-MX"/>
              <a:pPr>
                <a:defRPr/>
              </a:pPr>
              <a:t>20/02/2024</a:t>
            </a:fld>
            <a:endParaRPr lang="es-MX"/>
          </a:p>
        </p:txBody>
      </p:sp>
      <p:sp>
        <p:nvSpPr>
          <p:cNvPr id="6" name="Footer Placeholder 12">
            <a:extLst>
              <a:ext uri="{FF2B5EF4-FFF2-40B4-BE49-F238E27FC236}">
                <a16:creationId xmlns:a16="http://schemas.microsoft.com/office/drawing/2014/main" id="{C59822C1-B7AE-AC72-5A9B-E56C190C654B}"/>
              </a:ext>
            </a:extLst>
          </p:cNvPr>
          <p:cNvSpPr>
            <a:spLocks noGrp="1"/>
          </p:cNvSpPr>
          <p:nvPr>
            <p:ph type="ftr" sz="quarter" idx="11"/>
          </p:nvPr>
        </p:nvSpPr>
        <p:spPr/>
        <p:txBody>
          <a:bodyPr/>
          <a:lstStyle>
            <a:lvl1pPr>
              <a:defRPr>
                <a:solidFill>
                  <a:srgbClr val="FFFFFF">
                    <a:alpha val="80000"/>
                  </a:srgbClr>
                </a:solidFill>
              </a:defRPr>
            </a:lvl1pPr>
          </a:lstStyle>
          <a:p>
            <a:pPr>
              <a:defRPr/>
            </a:pPr>
            <a:endParaRPr lang="es-MX"/>
          </a:p>
        </p:txBody>
      </p:sp>
      <p:sp>
        <p:nvSpPr>
          <p:cNvPr id="7" name="Slide Number Placeholder 13">
            <a:extLst>
              <a:ext uri="{FF2B5EF4-FFF2-40B4-BE49-F238E27FC236}">
                <a16:creationId xmlns:a16="http://schemas.microsoft.com/office/drawing/2014/main" id="{415B2A38-EDAA-4A44-B57B-EB6E44BD0238}"/>
              </a:ext>
            </a:extLst>
          </p:cNvPr>
          <p:cNvSpPr>
            <a:spLocks noGrp="1"/>
          </p:cNvSpPr>
          <p:nvPr>
            <p:ph type="sldNum" sz="quarter" idx="12"/>
          </p:nvPr>
        </p:nvSpPr>
        <p:spPr/>
        <p:txBody>
          <a:bodyPr/>
          <a:lstStyle>
            <a:lvl1pPr>
              <a:defRPr>
                <a:solidFill>
                  <a:srgbClr val="FFFFFF"/>
                </a:solidFill>
              </a:defRPr>
            </a:lvl1pPr>
          </a:lstStyle>
          <a:p>
            <a:fld id="{229BA768-ADFB-49F1-8A55-2BB6F311A91A}" type="slidenum">
              <a:rPr lang="es-MX" altLang="es-PE"/>
              <a:pPr/>
              <a:t>‹Nº›</a:t>
            </a:fld>
            <a:endParaRPr lang="es-MX" altLang="es-PE"/>
          </a:p>
        </p:txBody>
      </p:sp>
    </p:spTree>
    <p:extLst>
      <p:ext uri="{BB962C8B-B14F-4D97-AF65-F5344CB8AC3E}">
        <p14:creationId xmlns:p14="http://schemas.microsoft.com/office/powerpoint/2010/main" val="22560142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5C6A99-83C4-E94C-DD08-F6284912015A}"/>
              </a:ext>
            </a:extLst>
          </p:cNvPr>
          <p:cNvSpPr>
            <a:spLocks noGrp="1"/>
          </p:cNvSpPr>
          <p:nvPr>
            <p:ph type="title"/>
          </p:nvPr>
        </p:nvSpPr>
        <p:spPr>
          <a:xfrm>
            <a:off x="657225" y="500063"/>
            <a:ext cx="10772775" cy="165735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1027" name="Text Placeholder 2">
            <a:extLst>
              <a:ext uri="{FF2B5EF4-FFF2-40B4-BE49-F238E27FC236}">
                <a16:creationId xmlns:a16="http://schemas.microsoft.com/office/drawing/2014/main" id="{798E2D91-7EBC-A7ED-F26F-669B06B5B51D}"/>
              </a:ext>
            </a:extLst>
          </p:cNvPr>
          <p:cNvSpPr>
            <a:spLocks noGrp="1"/>
          </p:cNvSpPr>
          <p:nvPr>
            <p:ph type="body" idx="1"/>
          </p:nvPr>
        </p:nvSpPr>
        <p:spPr bwMode="auto">
          <a:xfrm>
            <a:off x="676275" y="2011363"/>
            <a:ext cx="10753725"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MX"/>
              <a:t>Editar los estilos de texto del patrón</a:t>
            </a:r>
          </a:p>
          <a:p>
            <a:pPr lvl="1"/>
            <a:r>
              <a:rPr lang="es-ES" altLang="es-MX"/>
              <a:t>Segundo nivel</a:t>
            </a:r>
          </a:p>
          <a:p>
            <a:pPr lvl="2"/>
            <a:r>
              <a:rPr lang="es-ES" altLang="es-MX"/>
              <a:t>Tercer nivel</a:t>
            </a:r>
          </a:p>
          <a:p>
            <a:pPr lvl="3"/>
            <a:r>
              <a:rPr lang="es-ES" altLang="es-MX"/>
              <a:t>Cuarto nivel</a:t>
            </a:r>
          </a:p>
          <a:p>
            <a:pPr lvl="4"/>
            <a:r>
              <a:rPr lang="es-ES" altLang="es-MX"/>
              <a:t>Quinto nivel</a:t>
            </a:r>
            <a:endParaRPr lang="en-US" altLang="es-MX"/>
          </a:p>
        </p:txBody>
      </p:sp>
      <p:sp>
        <p:nvSpPr>
          <p:cNvPr id="4" name="Date Placeholder 3">
            <a:extLst>
              <a:ext uri="{FF2B5EF4-FFF2-40B4-BE49-F238E27FC236}">
                <a16:creationId xmlns:a16="http://schemas.microsoft.com/office/drawing/2014/main" id="{AB66F9D1-8E2A-4EA2-8A91-47DE8AE2EB3D}"/>
              </a:ext>
            </a:extLst>
          </p:cNvPr>
          <p:cNvSpPr>
            <a:spLocks noGrp="1"/>
          </p:cNvSpPr>
          <p:nvPr>
            <p:ph type="dt" sz="half" idx="2"/>
          </p:nvPr>
        </p:nvSpPr>
        <p:spPr>
          <a:xfrm>
            <a:off x="685800" y="6411913"/>
            <a:ext cx="4114800" cy="228600"/>
          </a:xfrm>
          <a:prstGeom prst="rect">
            <a:avLst/>
          </a:prstGeom>
        </p:spPr>
        <p:txBody>
          <a:bodyPr vert="horz" lIns="91440" tIns="45720" rIns="91440" bIns="45720" rtlCol="0" anchor="ctr"/>
          <a:lstStyle>
            <a:lvl1pPr algn="l" fontAlgn="auto">
              <a:spcBef>
                <a:spcPts val="0"/>
              </a:spcBef>
              <a:spcAft>
                <a:spcPts val="0"/>
              </a:spcAft>
              <a:defRPr sz="950">
                <a:solidFill>
                  <a:schemeClr val="tx1">
                    <a:alpha val="80000"/>
                  </a:schemeClr>
                </a:solidFill>
                <a:latin typeface="+mn-lt"/>
                <a:cs typeface="+mn-cs"/>
              </a:defRPr>
            </a:lvl1pPr>
          </a:lstStyle>
          <a:p>
            <a:pPr>
              <a:defRPr/>
            </a:pPr>
            <a:fld id="{38E4B432-05F1-4FCE-84B5-62D46DB8A78C}" type="datetimeFigureOut">
              <a:rPr lang="es-MX"/>
              <a:pPr>
                <a:defRPr/>
              </a:pPr>
              <a:t>20/02/2024</a:t>
            </a:fld>
            <a:endParaRPr lang="es-MX"/>
          </a:p>
        </p:txBody>
      </p:sp>
      <p:sp>
        <p:nvSpPr>
          <p:cNvPr id="5" name="Footer Placeholder 4">
            <a:extLst>
              <a:ext uri="{FF2B5EF4-FFF2-40B4-BE49-F238E27FC236}">
                <a16:creationId xmlns:a16="http://schemas.microsoft.com/office/drawing/2014/main" id="{FF95163E-1200-E6C0-DF9B-E18BB0CE2B54}"/>
              </a:ext>
            </a:extLst>
          </p:cNvPr>
          <p:cNvSpPr>
            <a:spLocks noGrp="1"/>
          </p:cNvSpPr>
          <p:nvPr>
            <p:ph type="ftr" sz="quarter" idx="3"/>
          </p:nvPr>
        </p:nvSpPr>
        <p:spPr>
          <a:xfrm>
            <a:off x="685800" y="6554788"/>
            <a:ext cx="5029200" cy="228600"/>
          </a:xfrm>
          <a:prstGeom prst="rect">
            <a:avLst/>
          </a:prstGeom>
        </p:spPr>
        <p:txBody>
          <a:bodyPr vert="horz" lIns="91440" tIns="45720" rIns="91440" bIns="45720" rtlCol="0" anchor="ctr"/>
          <a:lstStyle>
            <a:lvl1pPr algn="l" fontAlgn="auto">
              <a:spcBef>
                <a:spcPts val="0"/>
              </a:spcBef>
              <a:spcAft>
                <a:spcPts val="0"/>
              </a:spcAft>
              <a:defRPr sz="950" cap="all" baseline="0">
                <a:solidFill>
                  <a:schemeClr val="tx1">
                    <a:alpha val="80000"/>
                  </a:schemeClr>
                </a:solidFill>
                <a:latin typeface="+mn-lt"/>
                <a:cs typeface="+mn-cs"/>
              </a:defRPr>
            </a:lvl1pPr>
          </a:lstStyle>
          <a:p>
            <a:pPr>
              <a:defRPr/>
            </a:pPr>
            <a:endParaRPr lang="es-MX"/>
          </a:p>
        </p:txBody>
      </p:sp>
      <p:sp>
        <p:nvSpPr>
          <p:cNvPr id="6" name="Slide Number Placeholder 5">
            <a:extLst>
              <a:ext uri="{FF2B5EF4-FFF2-40B4-BE49-F238E27FC236}">
                <a16:creationId xmlns:a16="http://schemas.microsoft.com/office/drawing/2014/main" id="{4FA7A4E0-4FA6-D807-CC86-5EC35132BC32}"/>
              </a:ext>
            </a:extLst>
          </p:cNvPr>
          <p:cNvSpPr>
            <a:spLocks noGrp="1"/>
          </p:cNvSpPr>
          <p:nvPr>
            <p:ph type="sldNum" sz="quarter" idx="4"/>
          </p:nvPr>
        </p:nvSpPr>
        <p:spPr>
          <a:xfrm>
            <a:off x="8764588" y="5876925"/>
            <a:ext cx="2925762" cy="1397000"/>
          </a:xfrm>
          <a:prstGeom prst="rect">
            <a:avLst/>
          </a:prstGeom>
        </p:spPr>
        <p:txBody>
          <a:bodyPr vert="horz" wrap="square" lIns="91440" tIns="45720" rIns="91440" bIns="45720" numCol="1" anchor="b" anchorCtr="0" compatLnSpc="1">
            <a:prstTxWarp prst="textNoShape">
              <a:avLst/>
            </a:prstTxWarp>
          </a:bodyPr>
          <a:lstStyle>
            <a:lvl1pPr algn="r">
              <a:defRPr sz="10300">
                <a:solidFill>
                  <a:srgbClr val="50B4C8"/>
                </a:solidFill>
              </a:defRPr>
            </a:lvl1pPr>
          </a:lstStyle>
          <a:p>
            <a:fld id="{F759C322-4385-43FA-BFB6-5D1C00979613}" type="slidenum">
              <a:rPr lang="es-MX" altLang="es-PE"/>
              <a:pPr/>
              <a:t>‹Nº›</a:t>
            </a:fld>
            <a:endParaRPr lang="es-MX" altLang="es-PE"/>
          </a:p>
        </p:txBody>
      </p:sp>
    </p:spTree>
  </p:cSld>
  <p:clrMap bg1="lt1" tx1="dk1" bg2="lt2" tx2="dk2" accent1="accent1" accent2="accent2" accent3="accent3" accent4="accent4" accent5="accent5" accent6="accent6" hlink="hlink" folHlink="folHlink"/>
  <p:sldLayoutIdLst>
    <p:sldLayoutId id="2147483847" r:id="rId1"/>
    <p:sldLayoutId id="2147483828" r:id="rId2"/>
    <p:sldLayoutId id="2147483829" r:id="rId3"/>
    <p:sldLayoutId id="2147483830" r:id="rId4"/>
    <p:sldLayoutId id="2147483831" r:id="rId5"/>
    <p:sldLayoutId id="2147483832" r:id="rId6"/>
    <p:sldLayoutId id="2147483833" r:id="rId7"/>
    <p:sldLayoutId id="2147483848" r:id="rId8"/>
    <p:sldLayoutId id="2147483849" r:id="rId9"/>
    <p:sldLayoutId id="2147483834" r:id="rId10"/>
    <p:sldLayoutId id="2147483835" r:id="rId11"/>
    <p:sldLayoutId id="2147483850" r:id="rId12"/>
  </p:sldLayoutIdLst>
  <p:txStyles>
    <p:titleStyle>
      <a:lvl1pPr algn="l" rtl="0" eaLnBrk="0" fontAlgn="base" hangingPunct="0">
        <a:lnSpc>
          <a:spcPct val="85000"/>
        </a:lnSpc>
        <a:spcBef>
          <a:spcPct val="0"/>
        </a:spcBef>
        <a:spcAft>
          <a:spcPct val="0"/>
        </a:spcAft>
        <a:defRPr sz="5400" kern="1200" spc="-120">
          <a:solidFill>
            <a:schemeClr val="accent1"/>
          </a:solidFill>
          <a:latin typeface="+mj-lt"/>
          <a:ea typeface="+mj-ea"/>
          <a:cs typeface="+mj-cs"/>
        </a:defRPr>
      </a:lvl1pPr>
      <a:lvl2pPr algn="l" rtl="0" eaLnBrk="0" fontAlgn="base" hangingPunct="0">
        <a:lnSpc>
          <a:spcPct val="85000"/>
        </a:lnSpc>
        <a:spcBef>
          <a:spcPct val="0"/>
        </a:spcBef>
        <a:spcAft>
          <a:spcPct val="0"/>
        </a:spcAft>
        <a:defRPr sz="5400">
          <a:solidFill>
            <a:schemeClr val="accent1"/>
          </a:solidFill>
          <a:latin typeface="Calibri Light" pitchFamily="34" charset="0"/>
        </a:defRPr>
      </a:lvl2pPr>
      <a:lvl3pPr algn="l" rtl="0" eaLnBrk="0" fontAlgn="base" hangingPunct="0">
        <a:lnSpc>
          <a:spcPct val="85000"/>
        </a:lnSpc>
        <a:spcBef>
          <a:spcPct val="0"/>
        </a:spcBef>
        <a:spcAft>
          <a:spcPct val="0"/>
        </a:spcAft>
        <a:defRPr sz="5400">
          <a:solidFill>
            <a:schemeClr val="accent1"/>
          </a:solidFill>
          <a:latin typeface="Calibri Light" pitchFamily="34" charset="0"/>
        </a:defRPr>
      </a:lvl3pPr>
      <a:lvl4pPr algn="l" rtl="0" eaLnBrk="0" fontAlgn="base" hangingPunct="0">
        <a:lnSpc>
          <a:spcPct val="85000"/>
        </a:lnSpc>
        <a:spcBef>
          <a:spcPct val="0"/>
        </a:spcBef>
        <a:spcAft>
          <a:spcPct val="0"/>
        </a:spcAft>
        <a:defRPr sz="5400">
          <a:solidFill>
            <a:schemeClr val="accent1"/>
          </a:solidFill>
          <a:latin typeface="Calibri Light" pitchFamily="34" charset="0"/>
        </a:defRPr>
      </a:lvl4pPr>
      <a:lvl5pPr algn="l" rtl="0" eaLnBrk="0" fontAlgn="base" hangingPunct="0">
        <a:lnSpc>
          <a:spcPct val="85000"/>
        </a:lnSpc>
        <a:spcBef>
          <a:spcPct val="0"/>
        </a:spcBef>
        <a:spcAft>
          <a:spcPct val="0"/>
        </a:spcAft>
        <a:defRPr sz="5400">
          <a:solidFill>
            <a:schemeClr val="accent1"/>
          </a:solidFill>
          <a:latin typeface="Calibri Light" pitchFamily="34" charset="0"/>
        </a:defRPr>
      </a:lvl5pPr>
      <a:lvl6pPr marL="457200" algn="l" rtl="0" fontAlgn="base">
        <a:lnSpc>
          <a:spcPct val="85000"/>
        </a:lnSpc>
        <a:spcBef>
          <a:spcPct val="0"/>
        </a:spcBef>
        <a:spcAft>
          <a:spcPct val="0"/>
        </a:spcAft>
        <a:defRPr sz="5400">
          <a:solidFill>
            <a:schemeClr val="accent1"/>
          </a:solidFill>
          <a:latin typeface="Calibri Light" pitchFamily="34" charset="0"/>
        </a:defRPr>
      </a:lvl6pPr>
      <a:lvl7pPr marL="914400" algn="l" rtl="0" fontAlgn="base">
        <a:lnSpc>
          <a:spcPct val="85000"/>
        </a:lnSpc>
        <a:spcBef>
          <a:spcPct val="0"/>
        </a:spcBef>
        <a:spcAft>
          <a:spcPct val="0"/>
        </a:spcAft>
        <a:defRPr sz="5400">
          <a:solidFill>
            <a:schemeClr val="accent1"/>
          </a:solidFill>
          <a:latin typeface="Calibri Light" pitchFamily="34" charset="0"/>
        </a:defRPr>
      </a:lvl7pPr>
      <a:lvl8pPr marL="1371600" algn="l" rtl="0" fontAlgn="base">
        <a:lnSpc>
          <a:spcPct val="85000"/>
        </a:lnSpc>
        <a:spcBef>
          <a:spcPct val="0"/>
        </a:spcBef>
        <a:spcAft>
          <a:spcPct val="0"/>
        </a:spcAft>
        <a:defRPr sz="5400">
          <a:solidFill>
            <a:schemeClr val="accent1"/>
          </a:solidFill>
          <a:latin typeface="Calibri Light" pitchFamily="34" charset="0"/>
        </a:defRPr>
      </a:lvl8pPr>
      <a:lvl9pPr marL="1828800" algn="l" rtl="0" fontAlgn="base">
        <a:lnSpc>
          <a:spcPct val="85000"/>
        </a:lnSpc>
        <a:spcBef>
          <a:spcPct val="0"/>
        </a:spcBef>
        <a:spcAft>
          <a:spcPct val="0"/>
        </a:spcAft>
        <a:defRPr sz="5400">
          <a:solidFill>
            <a:schemeClr val="accent1"/>
          </a:solidFill>
          <a:latin typeface="Calibri Light" pitchFamily="34" charset="0"/>
        </a:defRPr>
      </a:lvl9pPr>
    </p:titleStyle>
    <p:bodyStyle>
      <a:lvl1pPr marL="90488" indent="-90488" algn="l" rtl="0" eaLnBrk="0" fontAlgn="base" hangingPunct="0">
        <a:lnSpc>
          <a:spcPct val="85000"/>
        </a:lnSpc>
        <a:spcBef>
          <a:spcPts val="1300"/>
        </a:spcBef>
        <a:spcAft>
          <a:spcPct val="0"/>
        </a:spcAft>
        <a:buFont typeface="Arial" panose="020B0604020202020204" pitchFamily="34" charset="0"/>
        <a:buChar char=" "/>
        <a:defRPr sz="2400" kern="1200">
          <a:solidFill>
            <a:srgbClr val="262626"/>
          </a:solidFill>
          <a:latin typeface="+mn-lt"/>
          <a:ea typeface="+mn-ea"/>
          <a:cs typeface="+mn-cs"/>
        </a:defRPr>
      </a:lvl1pPr>
      <a:lvl2pPr marL="346075" indent="-342900" algn="l" rtl="0" eaLnBrk="0" fontAlgn="base" hangingPunct="0">
        <a:lnSpc>
          <a:spcPct val="85000"/>
        </a:lnSpc>
        <a:spcBef>
          <a:spcPts val="600"/>
        </a:spcBef>
        <a:spcAft>
          <a:spcPct val="0"/>
        </a:spcAft>
        <a:buFont typeface="Arial" panose="020B0604020202020204" pitchFamily="34" charset="0"/>
        <a:buChar char=" "/>
        <a:defRPr sz="2400" kern="1200">
          <a:solidFill>
            <a:srgbClr val="262626"/>
          </a:solidFill>
          <a:latin typeface="+mn-lt"/>
          <a:ea typeface="+mn-ea"/>
          <a:cs typeface="+mn-cs"/>
        </a:defRPr>
      </a:lvl2pPr>
      <a:lvl3pPr marL="547688" indent="-547688" algn="l" rtl="0" eaLnBrk="0" fontAlgn="base" hangingPunct="0">
        <a:lnSpc>
          <a:spcPct val="85000"/>
        </a:lnSpc>
        <a:spcBef>
          <a:spcPts val="600"/>
        </a:spcBef>
        <a:spcAft>
          <a:spcPct val="0"/>
        </a:spcAft>
        <a:buFont typeface="Arial" panose="020B0604020202020204" pitchFamily="34" charset="0"/>
        <a:buChar char=" "/>
        <a:defRPr sz="2000" i="1" kern="1200">
          <a:solidFill>
            <a:srgbClr val="262626"/>
          </a:solidFill>
          <a:latin typeface="+mn-lt"/>
          <a:ea typeface="+mn-ea"/>
          <a:cs typeface="+mn-cs"/>
        </a:defRPr>
      </a:lvl3pPr>
      <a:lvl4pPr marL="822325" indent="-822325" algn="l" rtl="0" eaLnBrk="0" fontAlgn="base" hangingPunct="0">
        <a:lnSpc>
          <a:spcPct val="85000"/>
        </a:lnSpc>
        <a:spcBef>
          <a:spcPts val="600"/>
        </a:spcBef>
        <a:spcAft>
          <a:spcPct val="0"/>
        </a:spcAft>
        <a:buFont typeface="Arial" panose="020B0604020202020204" pitchFamily="34" charset="0"/>
        <a:buChar char=" "/>
        <a:defRPr kern="1200">
          <a:solidFill>
            <a:srgbClr val="262626"/>
          </a:solidFill>
          <a:latin typeface="+mn-lt"/>
          <a:ea typeface="+mn-ea"/>
          <a:cs typeface="+mn-cs"/>
        </a:defRPr>
      </a:lvl4pPr>
      <a:lvl5pPr marL="1096963" indent="-1096963" algn="l" rtl="0" eaLnBrk="0" fontAlgn="base" hangingPunct="0">
        <a:lnSpc>
          <a:spcPct val="85000"/>
        </a:lnSpc>
        <a:spcBef>
          <a:spcPts val="600"/>
        </a:spcBef>
        <a:spcAft>
          <a:spcPct val="0"/>
        </a:spcAft>
        <a:buFont typeface="Arial" panose="020B0604020202020204" pitchFamily="34" charset="0"/>
        <a:buChar char=" "/>
        <a:defRPr kern="1200">
          <a:solidFill>
            <a:srgbClr val="262626"/>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1 Marcador de título">
            <a:extLst>
              <a:ext uri="{FF2B5EF4-FFF2-40B4-BE49-F238E27FC236}">
                <a16:creationId xmlns:a16="http://schemas.microsoft.com/office/drawing/2014/main" id="{64E1D519-D0BB-9F89-400F-70449D7D9800}"/>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843" tIns="54421" rIns="108843" bIns="54421" numCol="1" anchor="ctr" anchorCtr="0" compatLnSpc="1">
            <a:prstTxWarp prst="textNoShape">
              <a:avLst/>
            </a:prstTxWarp>
          </a:bodyPr>
          <a:lstStyle/>
          <a:p>
            <a:pPr lvl="0"/>
            <a:r>
              <a:rPr lang="es-ES" altLang="es-MX"/>
              <a:t>Haga clic para modificar el estilo de título del patrón</a:t>
            </a:r>
            <a:endParaRPr lang="es-PE" altLang="es-MX"/>
          </a:p>
        </p:txBody>
      </p:sp>
      <p:sp>
        <p:nvSpPr>
          <p:cNvPr id="2051" name="2 Marcador de texto">
            <a:extLst>
              <a:ext uri="{FF2B5EF4-FFF2-40B4-BE49-F238E27FC236}">
                <a16:creationId xmlns:a16="http://schemas.microsoft.com/office/drawing/2014/main" id="{77D283D0-9DC3-044D-D814-31C1F64CC3DB}"/>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843" tIns="54421" rIns="108843" bIns="54421" numCol="1" anchor="t" anchorCtr="0" compatLnSpc="1">
            <a:prstTxWarp prst="textNoShape">
              <a:avLst/>
            </a:prstTxWarp>
          </a:bodyPr>
          <a:lstStyle/>
          <a:p>
            <a:pPr lvl="0"/>
            <a:r>
              <a:rPr lang="es-ES" altLang="es-MX"/>
              <a:t>Haga clic para modificar el estilo de texto del patrón</a:t>
            </a:r>
          </a:p>
          <a:p>
            <a:pPr lvl="1"/>
            <a:r>
              <a:rPr lang="es-ES" altLang="es-MX"/>
              <a:t>Segundo nivel</a:t>
            </a:r>
          </a:p>
          <a:p>
            <a:pPr lvl="2"/>
            <a:r>
              <a:rPr lang="es-ES" altLang="es-MX"/>
              <a:t>Tercer nivel</a:t>
            </a:r>
          </a:p>
          <a:p>
            <a:pPr lvl="3"/>
            <a:r>
              <a:rPr lang="es-ES" altLang="es-MX"/>
              <a:t>Cuarto nivel</a:t>
            </a:r>
          </a:p>
          <a:p>
            <a:pPr lvl="4"/>
            <a:r>
              <a:rPr lang="es-ES" altLang="es-MX"/>
              <a:t>Quinto nivel</a:t>
            </a:r>
            <a:endParaRPr lang="es-PE" altLang="es-MX"/>
          </a:p>
        </p:txBody>
      </p:sp>
      <p:sp>
        <p:nvSpPr>
          <p:cNvPr id="4" name="3 Marcador de fecha">
            <a:extLst>
              <a:ext uri="{FF2B5EF4-FFF2-40B4-BE49-F238E27FC236}">
                <a16:creationId xmlns:a16="http://schemas.microsoft.com/office/drawing/2014/main" id="{C1DF7DB5-ACBE-7237-94BA-9B82B2B7B1AB}"/>
              </a:ext>
            </a:extLst>
          </p:cNvPr>
          <p:cNvSpPr>
            <a:spLocks noGrp="1"/>
          </p:cNvSpPr>
          <p:nvPr>
            <p:ph type="dt" sz="half" idx="2"/>
          </p:nvPr>
        </p:nvSpPr>
        <p:spPr>
          <a:xfrm>
            <a:off x="609600" y="6356350"/>
            <a:ext cx="2844800" cy="365125"/>
          </a:xfrm>
          <a:prstGeom prst="rect">
            <a:avLst/>
          </a:prstGeom>
        </p:spPr>
        <p:txBody>
          <a:bodyPr vert="horz" lIns="108843" tIns="54421" rIns="108843" bIns="54421" rtlCol="0" anchor="ctr"/>
          <a:lstStyle>
            <a:lvl1pPr algn="l" fontAlgn="auto">
              <a:spcBef>
                <a:spcPts val="0"/>
              </a:spcBef>
              <a:spcAft>
                <a:spcPts val="0"/>
              </a:spcAft>
              <a:defRPr sz="1500">
                <a:solidFill>
                  <a:schemeClr val="tx1">
                    <a:tint val="75000"/>
                  </a:schemeClr>
                </a:solidFill>
                <a:latin typeface="+mn-lt"/>
                <a:cs typeface="+mn-cs"/>
              </a:defRPr>
            </a:lvl1pPr>
          </a:lstStyle>
          <a:p>
            <a:pPr>
              <a:defRPr/>
            </a:pPr>
            <a:fld id="{7AAADFA8-4C5B-4A5F-B78D-9F261BEC67DA}" type="datetimeFigureOut">
              <a:rPr lang="es-MX"/>
              <a:pPr>
                <a:defRPr/>
              </a:pPr>
              <a:t>20/02/2024</a:t>
            </a:fld>
            <a:endParaRPr lang="es-MX"/>
          </a:p>
        </p:txBody>
      </p:sp>
      <p:sp>
        <p:nvSpPr>
          <p:cNvPr id="5" name="4 Marcador de pie de página">
            <a:extLst>
              <a:ext uri="{FF2B5EF4-FFF2-40B4-BE49-F238E27FC236}">
                <a16:creationId xmlns:a16="http://schemas.microsoft.com/office/drawing/2014/main" id="{E173E4B8-0ABF-C45F-A7DA-D56E92FB9C71}"/>
              </a:ext>
            </a:extLst>
          </p:cNvPr>
          <p:cNvSpPr>
            <a:spLocks noGrp="1"/>
          </p:cNvSpPr>
          <p:nvPr>
            <p:ph type="ftr" sz="quarter" idx="3"/>
          </p:nvPr>
        </p:nvSpPr>
        <p:spPr>
          <a:xfrm>
            <a:off x="4165600" y="6356350"/>
            <a:ext cx="3860800" cy="365125"/>
          </a:xfrm>
          <a:prstGeom prst="rect">
            <a:avLst/>
          </a:prstGeom>
        </p:spPr>
        <p:txBody>
          <a:bodyPr vert="horz" lIns="108843" tIns="54421" rIns="108843" bIns="54421" rtlCol="0" anchor="ctr"/>
          <a:lstStyle>
            <a:lvl1pPr algn="ctr" fontAlgn="auto">
              <a:spcBef>
                <a:spcPts val="0"/>
              </a:spcBef>
              <a:spcAft>
                <a:spcPts val="0"/>
              </a:spcAft>
              <a:defRPr sz="1500">
                <a:solidFill>
                  <a:schemeClr val="tx1">
                    <a:tint val="75000"/>
                  </a:schemeClr>
                </a:solidFill>
                <a:latin typeface="+mn-lt"/>
                <a:cs typeface="+mn-cs"/>
              </a:defRPr>
            </a:lvl1pPr>
          </a:lstStyle>
          <a:p>
            <a:pPr>
              <a:defRPr/>
            </a:pPr>
            <a:endParaRPr lang="es-MX"/>
          </a:p>
        </p:txBody>
      </p:sp>
      <p:sp>
        <p:nvSpPr>
          <p:cNvPr id="6" name="5 Marcador de número de diapositiva">
            <a:extLst>
              <a:ext uri="{FF2B5EF4-FFF2-40B4-BE49-F238E27FC236}">
                <a16:creationId xmlns:a16="http://schemas.microsoft.com/office/drawing/2014/main" id="{6227AE56-EE85-2500-9485-9BF0DCC97DC3}"/>
              </a:ext>
            </a:extLst>
          </p:cNvPr>
          <p:cNvSpPr>
            <a:spLocks noGrp="1"/>
          </p:cNvSpPr>
          <p:nvPr>
            <p:ph type="sldNum" sz="quarter" idx="4"/>
          </p:nvPr>
        </p:nvSpPr>
        <p:spPr>
          <a:xfrm>
            <a:off x="8737600" y="6356350"/>
            <a:ext cx="2844800" cy="365125"/>
          </a:xfrm>
          <a:prstGeom prst="rect">
            <a:avLst/>
          </a:prstGeom>
        </p:spPr>
        <p:txBody>
          <a:bodyPr vert="horz" wrap="square" lIns="108843" tIns="54421" rIns="108843" bIns="54421" numCol="1" anchor="ctr" anchorCtr="0" compatLnSpc="1">
            <a:prstTxWarp prst="textNoShape">
              <a:avLst/>
            </a:prstTxWarp>
          </a:bodyPr>
          <a:lstStyle>
            <a:lvl1pPr algn="r">
              <a:defRPr sz="1500">
                <a:solidFill>
                  <a:srgbClr val="898989"/>
                </a:solidFill>
                <a:latin typeface="Calibri" panose="020F0502020204030204" pitchFamily="34" charset="0"/>
              </a:defRPr>
            </a:lvl1pPr>
          </a:lstStyle>
          <a:p>
            <a:fld id="{082689F7-1C64-4818-A160-0B9D152D7E2E}" type="slidenum">
              <a:rPr lang="es-MX" altLang="es-PE"/>
              <a:pPr/>
              <a:t>‹Nº›</a:t>
            </a:fld>
            <a:endParaRPr lang="es-MX" altLang="es-PE"/>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ctr" defTabSz="1087438" rtl="0" eaLnBrk="0" fontAlgn="base" hangingPunct="0">
        <a:spcBef>
          <a:spcPct val="0"/>
        </a:spcBef>
        <a:spcAft>
          <a:spcPct val="0"/>
        </a:spcAft>
        <a:defRPr sz="5200" kern="1200">
          <a:solidFill>
            <a:schemeClr val="tx1"/>
          </a:solidFill>
          <a:latin typeface="+mj-lt"/>
          <a:ea typeface="+mj-ea"/>
          <a:cs typeface="+mj-cs"/>
        </a:defRPr>
      </a:lvl1pPr>
      <a:lvl2pPr algn="ctr" defTabSz="1087438" rtl="0" eaLnBrk="0" fontAlgn="base" hangingPunct="0">
        <a:spcBef>
          <a:spcPct val="0"/>
        </a:spcBef>
        <a:spcAft>
          <a:spcPct val="0"/>
        </a:spcAft>
        <a:defRPr sz="5200">
          <a:solidFill>
            <a:schemeClr val="tx1"/>
          </a:solidFill>
          <a:latin typeface="Calibri" pitchFamily="34" charset="0"/>
        </a:defRPr>
      </a:lvl2pPr>
      <a:lvl3pPr algn="ctr" defTabSz="1087438" rtl="0" eaLnBrk="0" fontAlgn="base" hangingPunct="0">
        <a:spcBef>
          <a:spcPct val="0"/>
        </a:spcBef>
        <a:spcAft>
          <a:spcPct val="0"/>
        </a:spcAft>
        <a:defRPr sz="5200">
          <a:solidFill>
            <a:schemeClr val="tx1"/>
          </a:solidFill>
          <a:latin typeface="Calibri" pitchFamily="34" charset="0"/>
        </a:defRPr>
      </a:lvl3pPr>
      <a:lvl4pPr algn="ctr" defTabSz="1087438" rtl="0" eaLnBrk="0" fontAlgn="base" hangingPunct="0">
        <a:spcBef>
          <a:spcPct val="0"/>
        </a:spcBef>
        <a:spcAft>
          <a:spcPct val="0"/>
        </a:spcAft>
        <a:defRPr sz="5200">
          <a:solidFill>
            <a:schemeClr val="tx1"/>
          </a:solidFill>
          <a:latin typeface="Calibri" pitchFamily="34" charset="0"/>
        </a:defRPr>
      </a:lvl4pPr>
      <a:lvl5pPr algn="ctr" defTabSz="1087438" rtl="0" eaLnBrk="0" fontAlgn="base" hangingPunct="0">
        <a:spcBef>
          <a:spcPct val="0"/>
        </a:spcBef>
        <a:spcAft>
          <a:spcPct val="0"/>
        </a:spcAft>
        <a:defRPr sz="5200">
          <a:solidFill>
            <a:schemeClr val="tx1"/>
          </a:solidFill>
          <a:latin typeface="Calibri" pitchFamily="34" charset="0"/>
        </a:defRPr>
      </a:lvl5pPr>
      <a:lvl6pPr marL="457200" algn="ctr" defTabSz="1087438" rtl="0" fontAlgn="base">
        <a:spcBef>
          <a:spcPct val="0"/>
        </a:spcBef>
        <a:spcAft>
          <a:spcPct val="0"/>
        </a:spcAft>
        <a:defRPr sz="5200">
          <a:solidFill>
            <a:schemeClr val="tx1"/>
          </a:solidFill>
          <a:latin typeface="Calibri" pitchFamily="34" charset="0"/>
        </a:defRPr>
      </a:lvl6pPr>
      <a:lvl7pPr marL="914400" algn="ctr" defTabSz="1087438" rtl="0" fontAlgn="base">
        <a:spcBef>
          <a:spcPct val="0"/>
        </a:spcBef>
        <a:spcAft>
          <a:spcPct val="0"/>
        </a:spcAft>
        <a:defRPr sz="5200">
          <a:solidFill>
            <a:schemeClr val="tx1"/>
          </a:solidFill>
          <a:latin typeface="Calibri" pitchFamily="34" charset="0"/>
        </a:defRPr>
      </a:lvl7pPr>
      <a:lvl8pPr marL="1371600" algn="ctr" defTabSz="1087438" rtl="0" fontAlgn="base">
        <a:spcBef>
          <a:spcPct val="0"/>
        </a:spcBef>
        <a:spcAft>
          <a:spcPct val="0"/>
        </a:spcAft>
        <a:defRPr sz="5200">
          <a:solidFill>
            <a:schemeClr val="tx1"/>
          </a:solidFill>
          <a:latin typeface="Calibri" pitchFamily="34" charset="0"/>
        </a:defRPr>
      </a:lvl8pPr>
      <a:lvl9pPr marL="1828800" algn="ctr" defTabSz="1087438" rtl="0" fontAlgn="base">
        <a:spcBef>
          <a:spcPct val="0"/>
        </a:spcBef>
        <a:spcAft>
          <a:spcPct val="0"/>
        </a:spcAft>
        <a:defRPr sz="5200">
          <a:solidFill>
            <a:schemeClr val="tx1"/>
          </a:solidFill>
          <a:latin typeface="Calibri" pitchFamily="34" charset="0"/>
        </a:defRPr>
      </a:lvl9pPr>
    </p:titleStyle>
    <p:bodyStyle>
      <a:lvl1pPr marL="407988" indent="-407988" algn="l" defTabSz="1087438" rtl="0" eaLnBrk="0" fontAlgn="base" hangingPunct="0">
        <a:spcBef>
          <a:spcPct val="20000"/>
        </a:spcBef>
        <a:spcAft>
          <a:spcPct val="0"/>
        </a:spcAft>
        <a:buFont typeface="Arial" panose="020B0604020202020204" pitchFamily="34" charset="0"/>
        <a:buChar char="•"/>
        <a:defRPr sz="3800" kern="1200">
          <a:solidFill>
            <a:schemeClr val="tx1"/>
          </a:solidFill>
          <a:latin typeface="+mn-lt"/>
          <a:ea typeface="+mn-ea"/>
          <a:cs typeface="+mn-cs"/>
        </a:defRPr>
      </a:lvl1pPr>
      <a:lvl2pPr marL="884238" indent="-339725" algn="l" defTabSz="1087438"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2pPr>
      <a:lvl3pPr marL="1360488" indent="-271463" algn="l" defTabSz="1087438" rtl="0" eaLnBrk="0" fontAlgn="base" hangingPunct="0">
        <a:spcBef>
          <a:spcPct val="20000"/>
        </a:spcBef>
        <a:spcAft>
          <a:spcPct val="0"/>
        </a:spcAft>
        <a:buFont typeface="Arial" panose="020B0604020202020204" pitchFamily="34" charset="0"/>
        <a:buChar char="•"/>
        <a:defRPr sz="2900" kern="1200">
          <a:solidFill>
            <a:schemeClr val="tx1"/>
          </a:solidFill>
          <a:latin typeface="+mn-lt"/>
          <a:ea typeface="+mn-ea"/>
          <a:cs typeface="+mn-cs"/>
        </a:defRPr>
      </a:lvl3pPr>
      <a:lvl4pPr marL="1903413" indent="-271463" algn="l" defTabSz="1087438"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47925" indent="-271463" algn="l" defTabSz="1087438"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vl6pPr marL="2993156" indent="-272105" algn="l" defTabSz="1088420"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537368" indent="-272105" algn="l" defTabSz="1088420"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81578" indent="-272105" algn="l" defTabSz="1088420"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625788" indent="-272105" algn="l" defTabSz="1088420"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s-PE"/>
      </a:defPPr>
      <a:lvl1pPr marL="0" algn="l" defTabSz="1088420" rtl="0" eaLnBrk="1" latinLnBrk="0" hangingPunct="1">
        <a:defRPr sz="2200" kern="1200">
          <a:solidFill>
            <a:schemeClr val="tx1"/>
          </a:solidFill>
          <a:latin typeface="+mn-lt"/>
          <a:ea typeface="+mn-ea"/>
          <a:cs typeface="+mn-cs"/>
        </a:defRPr>
      </a:lvl1pPr>
      <a:lvl2pPr marL="544210" algn="l" defTabSz="1088420" rtl="0" eaLnBrk="1" latinLnBrk="0" hangingPunct="1">
        <a:defRPr sz="2200" kern="1200">
          <a:solidFill>
            <a:schemeClr val="tx1"/>
          </a:solidFill>
          <a:latin typeface="+mn-lt"/>
          <a:ea typeface="+mn-ea"/>
          <a:cs typeface="+mn-cs"/>
        </a:defRPr>
      </a:lvl2pPr>
      <a:lvl3pPr marL="1088420" algn="l" defTabSz="1088420" rtl="0" eaLnBrk="1" latinLnBrk="0" hangingPunct="1">
        <a:defRPr sz="2200" kern="1200">
          <a:solidFill>
            <a:schemeClr val="tx1"/>
          </a:solidFill>
          <a:latin typeface="+mn-lt"/>
          <a:ea typeface="+mn-ea"/>
          <a:cs typeface="+mn-cs"/>
        </a:defRPr>
      </a:lvl3pPr>
      <a:lvl4pPr marL="1632630" algn="l" defTabSz="1088420" rtl="0" eaLnBrk="1" latinLnBrk="0" hangingPunct="1">
        <a:defRPr sz="2200" kern="1200">
          <a:solidFill>
            <a:schemeClr val="tx1"/>
          </a:solidFill>
          <a:latin typeface="+mn-lt"/>
          <a:ea typeface="+mn-ea"/>
          <a:cs typeface="+mn-cs"/>
        </a:defRPr>
      </a:lvl4pPr>
      <a:lvl5pPr marL="2176841" algn="l" defTabSz="1088420" rtl="0" eaLnBrk="1" latinLnBrk="0" hangingPunct="1">
        <a:defRPr sz="2200" kern="1200">
          <a:solidFill>
            <a:schemeClr val="tx1"/>
          </a:solidFill>
          <a:latin typeface="+mn-lt"/>
          <a:ea typeface="+mn-ea"/>
          <a:cs typeface="+mn-cs"/>
        </a:defRPr>
      </a:lvl5pPr>
      <a:lvl6pPr marL="2721051" algn="l" defTabSz="1088420" rtl="0" eaLnBrk="1" latinLnBrk="0" hangingPunct="1">
        <a:defRPr sz="2200" kern="1200">
          <a:solidFill>
            <a:schemeClr val="tx1"/>
          </a:solidFill>
          <a:latin typeface="+mn-lt"/>
          <a:ea typeface="+mn-ea"/>
          <a:cs typeface="+mn-cs"/>
        </a:defRPr>
      </a:lvl6pPr>
      <a:lvl7pPr marL="3265261" algn="l" defTabSz="1088420" rtl="0" eaLnBrk="1" latinLnBrk="0" hangingPunct="1">
        <a:defRPr sz="2200" kern="1200">
          <a:solidFill>
            <a:schemeClr val="tx1"/>
          </a:solidFill>
          <a:latin typeface="+mn-lt"/>
          <a:ea typeface="+mn-ea"/>
          <a:cs typeface="+mn-cs"/>
        </a:defRPr>
      </a:lvl7pPr>
      <a:lvl8pPr marL="3809473" algn="l" defTabSz="1088420" rtl="0" eaLnBrk="1" latinLnBrk="0" hangingPunct="1">
        <a:defRPr sz="2200" kern="1200">
          <a:solidFill>
            <a:schemeClr val="tx1"/>
          </a:solidFill>
          <a:latin typeface="+mn-lt"/>
          <a:ea typeface="+mn-ea"/>
          <a:cs typeface="+mn-cs"/>
        </a:defRPr>
      </a:lvl8pPr>
      <a:lvl9pPr marL="4353683" algn="l" defTabSz="108842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0.png"/><Relationship Id="rId12"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5.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4">
            <a:extLst>
              <a:ext uri="{FF2B5EF4-FFF2-40B4-BE49-F238E27FC236}">
                <a16:creationId xmlns:a16="http://schemas.microsoft.com/office/drawing/2014/main" id="{0E06968B-329E-F7BD-5EC0-3D4B93F43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16038"/>
            <a:ext cx="12192000" cy="427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a:extLst>
              <a:ext uri="{FF2B5EF4-FFF2-40B4-BE49-F238E27FC236}">
                <a16:creationId xmlns:a16="http://schemas.microsoft.com/office/drawing/2014/main" id="{0948BCC8-DBBA-328A-7E02-6EBDED0162F8}"/>
              </a:ext>
            </a:extLst>
          </p:cNvPr>
          <p:cNvSpPr/>
          <p:nvPr/>
        </p:nvSpPr>
        <p:spPr>
          <a:xfrm>
            <a:off x="2549525" y="4286250"/>
            <a:ext cx="9309100" cy="1057275"/>
          </a:xfrm>
          <a:prstGeom prst="rect">
            <a:avLst/>
          </a:prstGeom>
        </p:spPr>
        <p:txBody>
          <a:bodyPr lIns="133320" tIns="66660" rIns="133320" bIns="66660">
            <a:spAutoFit/>
          </a:bodyPr>
          <a:lstStyle/>
          <a:p>
            <a:pPr algn="r" fontAlgn="auto">
              <a:spcBef>
                <a:spcPts val="0"/>
              </a:spcBef>
              <a:spcAft>
                <a:spcPts val="0"/>
              </a:spcAft>
              <a:defRPr/>
            </a:pPr>
            <a:r>
              <a:rPr lang="en-US" sz="2000" b="1" i="1" dirty="0">
                <a:solidFill>
                  <a:schemeClr val="tx2">
                    <a:lumMod val="50000"/>
                  </a:schemeClr>
                </a:solidFill>
                <a:latin typeface="+mn-lt"/>
                <a:cs typeface="+mn-cs"/>
              </a:rPr>
              <a:t>Big data</a:t>
            </a:r>
            <a:r>
              <a:rPr lang="en-US" sz="2000" i="1" dirty="0">
                <a:solidFill>
                  <a:schemeClr val="tx2">
                    <a:lumMod val="50000"/>
                  </a:schemeClr>
                </a:solidFill>
                <a:latin typeface="+mn-lt"/>
                <a:cs typeface="+mn-cs"/>
              </a:rPr>
              <a:t> is high-volume, high-velocity and/or high-variety information assets that demand cost-effective, innovative forms of information processing that enable enhanced insight, decision making, and process automation </a:t>
            </a:r>
            <a:r>
              <a:rPr lang="en-US" sz="2000" b="1" i="1" dirty="0">
                <a:solidFill>
                  <a:schemeClr val="tx2">
                    <a:lumMod val="50000"/>
                  </a:schemeClr>
                </a:solidFill>
                <a:latin typeface="+mn-lt"/>
                <a:cs typeface="+mn-cs"/>
              </a:rPr>
              <a:t>(Gartner).</a:t>
            </a:r>
            <a:endParaRPr lang="es-PE" sz="2000" b="1" i="1" dirty="0">
              <a:solidFill>
                <a:schemeClr val="tx2">
                  <a:lumMod val="50000"/>
                </a:schemeClr>
              </a:solidFill>
              <a:latin typeface="+mn-lt"/>
              <a:cs typeface="+mn-cs"/>
            </a:endParaRPr>
          </a:p>
        </p:txBody>
      </p:sp>
      <p:pic>
        <p:nvPicPr>
          <p:cNvPr id="7172" name="Picture 1">
            <a:extLst>
              <a:ext uri="{FF2B5EF4-FFF2-40B4-BE49-F238E27FC236}">
                <a16:creationId xmlns:a16="http://schemas.microsoft.com/office/drawing/2014/main" id="{775A9B93-B595-C42A-EC6A-FC8598479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0D0BD-BF31-C6E8-972E-5796CC8142D5}"/>
            </a:ext>
          </a:extLst>
        </p:cNvPr>
        <p:cNvGrpSpPr/>
        <p:nvPr/>
      </p:nvGrpSpPr>
      <p:grpSpPr>
        <a:xfrm>
          <a:off x="0" y="0"/>
          <a:ext cx="0" cy="0"/>
          <a:chOff x="0" y="0"/>
          <a:chExt cx="0" cy="0"/>
        </a:xfrm>
      </p:grpSpPr>
      <p:sp>
        <p:nvSpPr>
          <p:cNvPr id="2" name="1 Título">
            <a:extLst>
              <a:ext uri="{FF2B5EF4-FFF2-40B4-BE49-F238E27FC236}">
                <a16:creationId xmlns:a16="http://schemas.microsoft.com/office/drawing/2014/main" id="{BAD51951-2B3D-EF8E-AB34-EE37C9AB3A56}"/>
              </a:ext>
            </a:extLst>
          </p:cNvPr>
          <p:cNvSpPr>
            <a:spLocks noGrp="1"/>
          </p:cNvSpPr>
          <p:nvPr>
            <p:ph type="title"/>
          </p:nvPr>
        </p:nvSpPr>
        <p:spPr>
          <a:xfrm>
            <a:off x="277215" y="105951"/>
            <a:ext cx="10772775" cy="779875"/>
          </a:xfrm>
        </p:spPr>
        <p:txBody>
          <a:bodyPr>
            <a:noAutofit/>
          </a:bodyPr>
          <a:lstStyle/>
          <a:p>
            <a:pPr>
              <a:defRPr/>
            </a:pPr>
            <a:r>
              <a:rPr lang="es-MX" sz="3500" b="1" dirty="0">
                <a:solidFill>
                  <a:schemeClr val="tx2">
                    <a:lumMod val="75000"/>
                  </a:schemeClr>
                </a:solidFill>
                <a:latin typeface="Trajan Pro" pitchFamily="18" charset="0"/>
              </a:rPr>
              <a:t>Arquitectura  </a:t>
            </a:r>
            <a:r>
              <a:rPr lang="es-MX" sz="3500" b="1" dirty="0" err="1">
                <a:solidFill>
                  <a:schemeClr val="tx2">
                    <a:lumMod val="75000"/>
                  </a:schemeClr>
                </a:solidFill>
                <a:latin typeface="Trajan Pro" pitchFamily="18" charset="0"/>
              </a:rPr>
              <a:t>DataLake</a:t>
            </a:r>
            <a:endParaRPr lang="es-PE" sz="3500" b="1" dirty="0">
              <a:solidFill>
                <a:schemeClr val="tx2">
                  <a:lumMod val="75000"/>
                </a:schemeClr>
              </a:solidFill>
              <a:latin typeface="Trajan Pro" pitchFamily="18" charset="0"/>
            </a:endParaRPr>
          </a:p>
        </p:txBody>
      </p:sp>
      <p:cxnSp>
        <p:nvCxnSpPr>
          <p:cNvPr id="8" name="7 Conector recto">
            <a:extLst>
              <a:ext uri="{FF2B5EF4-FFF2-40B4-BE49-F238E27FC236}">
                <a16:creationId xmlns:a16="http://schemas.microsoft.com/office/drawing/2014/main" id="{48BC84BD-22D2-F329-EE0C-AFB33B4EA1D1}"/>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269" name="Picture 1">
            <a:extLst>
              <a:ext uri="{FF2B5EF4-FFF2-40B4-BE49-F238E27FC236}">
                <a16:creationId xmlns:a16="http://schemas.microsoft.com/office/drawing/2014/main" id="{5030ED7D-5B24-7AE4-3481-AA26D21B1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adroTexto 3">
            <a:extLst>
              <a:ext uri="{FF2B5EF4-FFF2-40B4-BE49-F238E27FC236}">
                <a16:creationId xmlns:a16="http://schemas.microsoft.com/office/drawing/2014/main" id="{D43C544B-4919-A24F-8305-ADE58F10D841}"/>
              </a:ext>
            </a:extLst>
          </p:cNvPr>
          <p:cNvSpPr txBox="1"/>
          <p:nvPr/>
        </p:nvSpPr>
        <p:spPr>
          <a:xfrm>
            <a:off x="-202723" y="1794252"/>
            <a:ext cx="3842016" cy="4247317"/>
          </a:xfrm>
          <a:prstGeom prst="rect">
            <a:avLst/>
          </a:prstGeom>
          <a:noFill/>
        </p:spPr>
        <p:txBody>
          <a:bodyPr wrap="square">
            <a:spAutoFit/>
          </a:bodyPr>
          <a:lstStyle/>
          <a:p>
            <a:pPr marL="457200" algn="just" rtl="0" fontAlgn="base">
              <a:spcBef>
                <a:spcPts val="0"/>
              </a:spcBef>
              <a:spcAft>
                <a:spcPts val="0"/>
              </a:spcAft>
              <a:buFont typeface="Arial" panose="020B0604020202020204" pitchFamily="34" charset="0"/>
              <a:buChar char="•"/>
            </a:pPr>
            <a:r>
              <a:rPr lang="es-PE" sz="1800" b="1" i="0" u="sng" strike="noStrike" dirty="0">
                <a:solidFill>
                  <a:srgbClr val="000000"/>
                </a:solidFill>
                <a:effectLst/>
                <a:latin typeface="Calibri" panose="020F0502020204030204" pitchFamily="34" charset="0"/>
              </a:rPr>
              <a:t>Definición:</a:t>
            </a:r>
            <a:r>
              <a:rPr lang="es-PE" sz="1800" b="0" i="0" u="none" strike="noStrike" dirty="0">
                <a:solidFill>
                  <a:srgbClr val="000000"/>
                </a:solidFill>
                <a:effectLst/>
                <a:latin typeface="Calibri" panose="020F0502020204030204" pitchFamily="34" charset="0"/>
              </a:rPr>
              <a:t> Un Data Lake es un repositorio de almacenamiento que permite almacenar una gran cantidad de datos en bruto de diversas fuentes, como estructurados, semiestructurados y no estructurados.</a:t>
            </a:r>
          </a:p>
          <a:p>
            <a:pPr marL="457200" algn="just" rtl="0" fontAlgn="base">
              <a:spcBef>
                <a:spcPts val="0"/>
              </a:spcBef>
              <a:spcAft>
                <a:spcPts val="0"/>
              </a:spcAft>
              <a:buFont typeface="Arial" panose="020B0604020202020204" pitchFamily="34" charset="0"/>
              <a:buChar char="•"/>
            </a:pPr>
            <a:endParaRPr lang="es-PE" sz="1800" b="0" i="0" u="none" strike="noStrike" dirty="0">
              <a:solidFill>
                <a:srgbClr val="000000"/>
              </a:solidFill>
              <a:effectLst/>
              <a:latin typeface="Calibri" panose="020F0502020204030204" pitchFamily="34" charset="0"/>
            </a:endParaRPr>
          </a:p>
          <a:p>
            <a:pPr marL="457200" algn="just" rtl="0" fontAlgn="base">
              <a:spcBef>
                <a:spcPts val="0"/>
              </a:spcBef>
              <a:spcAft>
                <a:spcPts val="0"/>
              </a:spcAft>
              <a:buFont typeface="Arial" panose="020B0604020202020204" pitchFamily="34" charset="0"/>
              <a:buChar char="•"/>
            </a:pPr>
            <a:r>
              <a:rPr lang="es-PE" sz="1800" b="1" i="0" u="sng" dirty="0">
                <a:solidFill>
                  <a:srgbClr val="000000"/>
                </a:solidFill>
                <a:effectLst/>
                <a:latin typeface="Calibri" panose="020F0502020204030204" pitchFamily="34" charset="0"/>
              </a:rPr>
              <a:t>Características:</a:t>
            </a:r>
            <a:r>
              <a:rPr lang="es-PE" sz="1800" b="0" i="0" u="none" strike="noStrike" dirty="0">
                <a:solidFill>
                  <a:srgbClr val="000000"/>
                </a:solidFill>
                <a:effectLst/>
                <a:latin typeface="Calibri" panose="020F0502020204030204" pitchFamily="34" charset="0"/>
              </a:rPr>
              <a:t> Los datos se almacenan sin procesar, lo que facilita la flexibilidad en el análisis posterior. Pueden contener una amplia variedad de datos, lo que los hace ideales para </a:t>
            </a:r>
            <a:r>
              <a:rPr lang="es-PE" sz="1800" b="0" i="0" u="none" strike="noStrike" dirty="0" err="1">
                <a:solidFill>
                  <a:srgbClr val="000000"/>
                </a:solidFill>
                <a:effectLst/>
                <a:latin typeface="Calibri" panose="020F0502020204030204" pitchFamily="34" charset="0"/>
              </a:rPr>
              <a:t>big</a:t>
            </a:r>
            <a:r>
              <a:rPr lang="es-PE" sz="1800" b="0" i="0" u="none" strike="noStrike" dirty="0">
                <a:solidFill>
                  <a:srgbClr val="000000"/>
                </a:solidFill>
                <a:effectLst/>
                <a:latin typeface="Calibri" panose="020F0502020204030204" pitchFamily="34" charset="0"/>
              </a:rPr>
              <a:t> data y análisis avanzados.</a:t>
            </a:r>
            <a:endParaRPr lang="es-PE" dirty="0"/>
          </a:p>
        </p:txBody>
      </p:sp>
      <p:pic>
        <p:nvPicPr>
          <p:cNvPr id="93186" name="Picture 2" descr="Imagen que contiene Texto&#10;&#10;Descripción generada automáticamente">
            <a:extLst>
              <a:ext uri="{FF2B5EF4-FFF2-40B4-BE49-F238E27FC236}">
                <a16:creationId xmlns:a16="http://schemas.microsoft.com/office/drawing/2014/main" id="{A313EC94-90F7-072A-8347-E68E6E8F87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533" t="35534" r="11119" b="27353"/>
          <a:stretch/>
        </p:blipFill>
        <p:spPr bwMode="auto">
          <a:xfrm>
            <a:off x="3811979" y="1615044"/>
            <a:ext cx="8146473" cy="4117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107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7 Conector recto">
            <a:extLst>
              <a:ext uri="{FF2B5EF4-FFF2-40B4-BE49-F238E27FC236}">
                <a16:creationId xmlns:a16="http://schemas.microsoft.com/office/drawing/2014/main" id="{1F05628A-E10A-F705-6E88-E1764AFD29D4}"/>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339" name="Picture 1">
            <a:extLst>
              <a:ext uri="{FF2B5EF4-FFF2-40B4-BE49-F238E27FC236}">
                <a16:creationId xmlns:a16="http://schemas.microsoft.com/office/drawing/2014/main" id="{75D09B76-A661-A010-573C-B7C61FEE7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2">
            <a:extLst>
              <a:ext uri="{FF2B5EF4-FFF2-40B4-BE49-F238E27FC236}">
                <a16:creationId xmlns:a16="http://schemas.microsoft.com/office/drawing/2014/main" id="{260C6394-CFC5-699C-376F-2DBB78E1D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75" y="1209675"/>
            <a:ext cx="9086850" cy="558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 Título">
            <a:extLst>
              <a:ext uri="{FF2B5EF4-FFF2-40B4-BE49-F238E27FC236}">
                <a16:creationId xmlns:a16="http://schemas.microsoft.com/office/drawing/2014/main" id="{44CD8A64-8F65-5A1B-E825-94BBD5DFE0FB}"/>
              </a:ext>
            </a:extLst>
          </p:cNvPr>
          <p:cNvSpPr>
            <a:spLocks noGrp="1"/>
          </p:cNvSpPr>
          <p:nvPr>
            <p:ph type="title"/>
          </p:nvPr>
        </p:nvSpPr>
        <p:spPr>
          <a:xfrm>
            <a:off x="609600" y="274638"/>
            <a:ext cx="10972800" cy="1143000"/>
          </a:xfrm>
        </p:spPr>
        <p:txBody>
          <a:bodyPr/>
          <a:lstStyle/>
          <a:p>
            <a:pPr>
              <a:defRPr/>
            </a:pPr>
            <a:r>
              <a:rPr lang="es-MX" sz="3500" b="1" dirty="0">
                <a:solidFill>
                  <a:schemeClr val="tx2">
                    <a:lumMod val="75000"/>
                  </a:schemeClr>
                </a:solidFill>
                <a:latin typeface="Trajan Pro" pitchFamily="18" charset="0"/>
              </a:rPr>
              <a:t>Arquitectura </a:t>
            </a:r>
            <a:r>
              <a:rPr lang="es-MX" sz="3500" b="1" dirty="0" err="1">
                <a:solidFill>
                  <a:schemeClr val="tx2">
                    <a:lumMod val="75000"/>
                  </a:schemeClr>
                </a:solidFill>
                <a:latin typeface="Trajan Pro" pitchFamily="18" charset="0"/>
              </a:rPr>
              <a:t>Datalake</a:t>
            </a:r>
            <a:endParaRPr lang="es-PE" sz="3500" b="1" dirty="0">
              <a:solidFill>
                <a:schemeClr val="tx2">
                  <a:lumMod val="75000"/>
                </a:schemeClr>
              </a:solidFill>
              <a:latin typeface="Trajan Pro"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7 Conector recto">
            <a:extLst>
              <a:ext uri="{FF2B5EF4-FFF2-40B4-BE49-F238E27FC236}">
                <a16:creationId xmlns:a16="http://schemas.microsoft.com/office/drawing/2014/main" id="{4E3EB2E8-EB68-BA53-C082-3DC7F7B17D2A}"/>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5363" name="Picture 1">
            <a:extLst>
              <a:ext uri="{FF2B5EF4-FFF2-40B4-BE49-F238E27FC236}">
                <a16:creationId xmlns:a16="http://schemas.microsoft.com/office/drawing/2014/main" id="{E890406E-0BD9-75B3-787A-0ED3F60DA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2">
            <a:extLst>
              <a:ext uri="{FF2B5EF4-FFF2-40B4-BE49-F238E27FC236}">
                <a16:creationId xmlns:a16="http://schemas.microsoft.com/office/drawing/2014/main" id="{C5F5CF96-A2AD-ADCC-3348-644450008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75" y="1209675"/>
            <a:ext cx="9086850" cy="558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 Título">
            <a:extLst>
              <a:ext uri="{FF2B5EF4-FFF2-40B4-BE49-F238E27FC236}">
                <a16:creationId xmlns:a16="http://schemas.microsoft.com/office/drawing/2014/main" id="{B94B218A-5B7A-AF20-49C9-2FF05BD4DC8B}"/>
              </a:ext>
            </a:extLst>
          </p:cNvPr>
          <p:cNvSpPr>
            <a:spLocks noGrp="1"/>
          </p:cNvSpPr>
          <p:nvPr>
            <p:ph type="title"/>
          </p:nvPr>
        </p:nvSpPr>
        <p:spPr>
          <a:xfrm>
            <a:off x="609600" y="274638"/>
            <a:ext cx="10972800" cy="1143000"/>
          </a:xfrm>
        </p:spPr>
        <p:txBody>
          <a:bodyPr/>
          <a:lstStyle/>
          <a:p>
            <a:pPr>
              <a:defRPr/>
            </a:pPr>
            <a:r>
              <a:rPr lang="es-MX" sz="3500" b="1" dirty="0">
                <a:solidFill>
                  <a:schemeClr val="tx2">
                    <a:lumMod val="75000"/>
                  </a:schemeClr>
                </a:solidFill>
                <a:latin typeface="Trajan Pro" pitchFamily="18" charset="0"/>
              </a:rPr>
              <a:t>Pipeline Arquitectura Big Data</a:t>
            </a:r>
            <a:endParaRPr lang="es-PE" sz="3500" b="1" dirty="0">
              <a:solidFill>
                <a:schemeClr val="tx2">
                  <a:lumMod val="75000"/>
                </a:schemeClr>
              </a:solidFill>
              <a:latin typeface="Trajan Pro" pitchFamily="18" charset="0"/>
            </a:endParaRPr>
          </a:p>
        </p:txBody>
      </p:sp>
      <p:sp>
        <p:nvSpPr>
          <p:cNvPr id="14" name="13 CuadroTexto">
            <a:extLst>
              <a:ext uri="{FF2B5EF4-FFF2-40B4-BE49-F238E27FC236}">
                <a16:creationId xmlns:a16="http://schemas.microsoft.com/office/drawing/2014/main" id="{AA8CDA61-B07B-A144-99D1-626820F2C33D}"/>
              </a:ext>
            </a:extLst>
          </p:cNvPr>
          <p:cNvSpPr txBox="1"/>
          <p:nvPr/>
        </p:nvSpPr>
        <p:spPr>
          <a:xfrm>
            <a:off x="3602038" y="2373313"/>
            <a:ext cx="4987925" cy="2073275"/>
          </a:xfrm>
          <a:prstGeom prst="rect">
            <a:avLst/>
          </a:prstGeom>
        </p:spPr>
        <p:style>
          <a:lnRef idx="3">
            <a:schemeClr val="lt1"/>
          </a:lnRef>
          <a:fillRef idx="1">
            <a:schemeClr val="accent5"/>
          </a:fillRef>
          <a:effectRef idx="1">
            <a:schemeClr val="accent5"/>
          </a:effectRef>
          <a:fontRef idx="minor">
            <a:schemeClr val="lt1"/>
          </a:fontRef>
        </p:style>
        <p:txBody>
          <a:bodyPr lIns="133320" tIns="66660" rIns="133320" bIns="66660">
            <a:spAutoFit/>
          </a:bodyPr>
          <a:lstStyle/>
          <a:p>
            <a:pPr>
              <a:defRPr/>
            </a:pPr>
            <a:endParaRPr lang="es-PE" dirty="0"/>
          </a:p>
          <a:p>
            <a:pPr marL="416624" indent="-416624">
              <a:buFont typeface="Wingdings" pitchFamily="2" charset="2"/>
              <a:buChar char="ü"/>
              <a:defRPr/>
            </a:pPr>
            <a:r>
              <a:rPr lang="es-PE" dirty="0"/>
              <a:t>Análisis Predictivo</a:t>
            </a:r>
          </a:p>
          <a:p>
            <a:pPr marL="416624" indent="-416624">
              <a:buFont typeface="Wingdings" pitchFamily="2" charset="2"/>
              <a:buChar char="ü"/>
              <a:defRPr/>
            </a:pPr>
            <a:r>
              <a:rPr lang="es-PE" dirty="0"/>
              <a:t>Análisis Prescriptivo</a:t>
            </a:r>
          </a:p>
          <a:p>
            <a:pPr marL="416624" indent="-416624">
              <a:buFont typeface="Wingdings" pitchFamily="2" charset="2"/>
              <a:buChar char="ü"/>
              <a:defRPr/>
            </a:pPr>
            <a:r>
              <a:rPr lang="es-PE" dirty="0"/>
              <a:t>Inteligencia artificial</a:t>
            </a:r>
          </a:p>
          <a:p>
            <a:pPr marL="416624" indent="-416624">
              <a:buFont typeface="Wingdings" pitchFamily="2" charset="2"/>
              <a:buChar char="ü"/>
              <a:defRPr/>
            </a:pPr>
            <a:r>
              <a:rPr lang="es-PE" dirty="0"/>
              <a:t>Sistemas expertos</a:t>
            </a:r>
          </a:p>
          <a:p>
            <a:pPr marL="416624" indent="-416624">
              <a:buFont typeface="Wingdings" pitchFamily="2" charset="2"/>
              <a:buChar char="ü"/>
              <a:defRPr/>
            </a:pPr>
            <a:r>
              <a:rPr lang="es-PE" dirty="0"/>
              <a:t>Redes neuronales</a:t>
            </a:r>
          </a:p>
          <a:p>
            <a:pPr marL="416624" indent="-416624">
              <a:buFont typeface="Wingdings" pitchFamily="2" charset="2"/>
              <a:buChar char="ü"/>
              <a:defRPr/>
            </a:pPr>
            <a:endParaRPr lang="es-PE"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A3BA5-CBAB-CC75-5C8F-2202F6338882}"/>
            </a:ext>
          </a:extLst>
        </p:cNvPr>
        <p:cNvGrpSpPr/>
        <p:nvPr/>
      </p:nvGrpSpPr>
      <p:grpSpPr>
        <a:xfrm>
          <a:off x="0" y="0"/>
          <a:ext cx="0" cy="0"/>
          <a:chOff x="0" y="0"/>
          <a:chExt cx="0" cy="0"/>
        </a:xfrm>
      </p:grpSpPr>
      <p:sp>
        <p:nvSpPr>
          <p:cNvPr id="2" name="1 Título">
            <a:extLst>
              <a:ext uri="{FF2B5EF4-FFF2-40B4-BE49-F238E27FC236}">
                <a16:creationId xmlns:a16="http://schemas.microsoft.com/office/drawing/2014/main" id="{F830A12E-54F4-21BA-8828-1B1A368FC9E4}"/>
              </a:ext>
            </a:extLst>
          </p:cNvPr>
          <p:cNvSpPr>
            <a:spLocks noGrp="1"/>
          </p:cNvSpPr>
          <p:nvPr>
            <p:ph type="title"/>
          </p:nvPr>
        </p:nvSpPr>
        <p:spPr>
          <a:xfrm>
            <a:off x="277215" y="105951"/>
            <a:ext cx="10772775" cy="779875"/>
          </a:xfrm>
        </p:spPr>
        <p:txBody>
          <a:bodyPr>
            <a:noAutofit/>
          </a:bodyPr>
          <a:lstStyle/>
          <a:p>
            <a:pPr>
              <a:defRPr/>
            </a:pPr>
            <a:r>
              <a:rPr lang="es-MX" sz="3500" b="1" dirty="0">
                <a:solidFill>
                  <a:schemeClr val="tx2">
                    <a:lumMod val="75000"/>
                  </a:schemeClr>
                </a:solidFill>
                <a:latin typeface="Trajan Pro" pitchFamily="18" charset="0"/>
              </a:rPr>
              <a:t>Arquitectura  </a:t>
            </a:r>
            <a:r>
              <a:rPr lang="es-MX" sz="3500" b="1" dirty="0" err="1">
                <a:solidFill>
                  <a:schemeClr val="tx2">
                    <a:lumMod val="75000"/>
                  </a:schemeClr>
                </a:solidFill>
                <a:latin typeface="Trajan Pro" pitchFamily="18" charset="0"/>
              </a:rPr>
              <a:t>Lakehouse</a:t>
            </a:r>
            <a:endParaRPr lang="es-PE" sz="3500" b="1" dirty="0">
              <a:solidFill>
                <a:schemeClr val="tx2">
                  <a:lumMod val="75000"/>
                </a:schemeClr>
              </a:solidFill>
              <a:latin typeface="Trajan Pro" pitchFamily="18" charset="0"/>
            </a:endParaRPr>
          </a:p>
        </p:txBody>
      </p:sp>
      <p:cxnSp>
        <p:nvCxnSpPr>
          <p:cNvPr id="8" name="7 Conector recto">
            <a:extLst>
              <a:ext uri="{FF2B5EF4-FFF2-40B4-BE49-F238E27FC236}">
                <a16:creationId xmlns:a16="http://schemas.microsoft.com/office/drawing/2014/main" id="{D5C9ED76-EEC7-351D-5F8C-386CFDB0BB34}"/>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269" name="Picture 1">
            <a:extLst>
              <a:ext uri="{FF2B5EF4-FFF2-40B4-BE49-F238E27FC236}">
                <a16:creationId xmlns:a16="http://schemas.microsoft.com/office/drawing/2014/main" id="{EF3611F7-0CA5-3FF5-084B-8302FB85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adroTexto 3">
            <a:extLst>
              <a:ext uri="{FF2B5EF4-FFF2-40B4-BE49-F238E27FC236}">
                <a16:creationId xmlns:a16="http://schemas.microsoft.com/office/drawing/2014/main" id="{25FF1C5B-4147-CF9F-819F-4503EB173BDE}"/>
              </a:ext>
            </a:extLst>
          </p:cNvPr>
          <p:cNvSpPr txBox="1"/>
          <p:nvPr/>
        </p:nvSpPr>
        <p:spPr>
          <a:xfrm>
            <a:off x="-202723" y="1794252"/>
            <a:ext cx="4513466" cy="4801314"/>
          </a:xfrm>
          <a:prstGeom prst="rect">
            <a:avLst/>
          </a:prstGeom>
          <a:noFill/>
        </p:spPr>
        <p:txBody>
          <a:bodyPr wrap="square">
            <a:spAutoFit/>
          </a:bodyPr>
          <a:lstStyle/>
          <a:p>
            <a:pPr marL="457200" algn="just" rtl="0" fontAlgn="base">
              <a:spcBef>
                <a:spcPts val="0"/>
              </a:spcBef>
              <a:spcAft>
                <a:spcPts val="0"/>
              </a:spcAft>
              <a:buFont typeface="Arial" panose="020B0604020202020204" pitchFamily="34" charset="0"/>
              <a:buChar char="•"/>
            </a:pPr>
            <a:r>
              <a:rPr lang="es-PE" sz="1800" b="1" i="0" u="sng" strike="noStrike" dirty="0">
                <a:solidFill>
                  <a:srgbClr val="000000"/>
                </a:solidFill>
                <a:effectLst/>
                <a:latin typeface="Calibri" panose="020F0502020204030204" pitchFamily="34" charset="0"/>
              </a:rPr>
              <a:t>Definición:</a:t>
            </a:r>
            <a:r>
              <a:rPr lang="es-PE" sz="1800" b="0" i="0" u="none" strike="noStrike" dirty="0">
                <a:solidFill>
                  <a:srgbClr val="000000"/>
                </a:solidFill>
                <a:effectLst/>
                <a:latin typeface="Calibri" panose="020F0502020204030204" pitchFamily="34" charset="0"/>
              </a:rPr>
              <a:t> Un Data </a:t>
            </a:r>
            <a:r>
              <a:rPr lang="es-PE" sz="1800" b="0" i="0" u="none" strike="noStrike" dirty="0" err="1">
                <a:solidFill>
                  <a:srgbClr val="000000"/>
                </a:solidFill>
                <a:effectLst/>
                <a:latin typeface="Calibri" panose="020F0502020204030204" pitchFamily="34" charset="0"/>
              </a:rPr>
              <a:t>Lakehouse</a:t>
            </a:r>
            <a:r>
              <a:rPr lang="es-PE" sz="1800" b="0" i="0" u="none" strike="noStrike" dirty="0">
                <a:solidFill>
                  <a:srgbClr val="000000"/>
                </a:solidFill>
                <a:effectLst/>
                <a:latin typeface="Calibri" panose="020F0502020204030204" pitchFamily="34" charset="0"/>
              </a:rPr>
              <a:t> es una arquitectura de datos que integra las capacidades de un Data Lake (almacenamiento de datos crudos y flexibles) con las de un Data </a:t>
            </a:r>
            <a:r>
              <a:rPr lang="es-PE" sz="1800" b="0" i="0" u="none" strike="noStrike" dirty="0" err="1">
                <a:solidFill>
                  <a:srgbClr val="000000"/>
                </a:solidFill>
                <a:effectLst/>
                <a:latin typeface="Calibri" panose="020F0502020204030204" pitchFamily="34" charset="0"/>
              </a:rPr>
              <a:t>Warehouse</a:t>
            </a:r>
            <a:r>
              <a:rPr lang="es-PE" sz="1800" b="0" i="0" u="none" strike="noStrike" dirty="0">
                <a:solidFill>
                  <a:srgbClr val="000000"/>
                </a:solidFill>
                <a:effectLst/>
                <a:latin typeface="Calibri" panose="020F0502020204030204" pitchFamily="34" charset="0"/>
              </a:rPr>
              <a:t> (estructuración y procesamiento de datos para análisis empresariales).</a:t>
            </a:r>
          </a:p>
          <a:p>
            <a:pPr marL="457200" algn="just" rtl="0" fontAlgn="base">
              <a:spcBef>
                <a:spcPts val="0"/>
              </a:spcBef>
              <a:spcAft>
                <a:spcPts val="0"/>
              </a:spcAft>
              <a:buFont typeface="Arial" panose="020B0604020202020204" pitchFamily="34" charset="0"/>
              <a:buChar char="•"/>
            </a:pPr>
            <a:endParaRPr lang="es-PE" sz="1800" b="0" i="0" u="none" strike="noStrike" dirty="0">
              <a:solidFill>
                <a:srgbClr val="000000"/>
              </a:solidFill>
              <a:effectLst/>
              <a:latin typeface="Calibri" panose="020F0502020204030204" pitchFamily="34" charset="0"/>
            </a:endParaRPr>
          </a:p>
          <a:p>
            <a:pPr marL="457200" algn="just" rtl="0" fontAlgn="base">
              <a:spcBef>
                <a:spcPts val="0"/>
              </a:spcBef>
              <a:spcAft>
                <a:spcPts val="0"/>
              </a:spcAft>
              <a:buFont typeface="Arial" panose="020B0604020202020204" pitchFamily="34" charset="0"/>
              <a:buChar char="•"/>
            </a:pPr>
            <a:r>
              <a:rPr lang="es-PE" sz="1800" b="1" i="0" u="sng" dirty="0">
                <a:solidFill>
                  <a:srgbClr val="000000"/>
                </a:solidFill>
                <a:effectLst/>
                <a:latin typeface="Calibri" panose="020F0502020204030204" pitchFamily="34" charset="0"/>
              </a:rPr>
              <a:t>Características:</a:t>
            </a:r>
            <a:r>
              <a:rPr lang="es-PE" sz="1800" b="0" i="0" u="none" strike="noStrike" dirty="0">
                <a:solidFill>
                  <a:srgbClr val="000000"/>
                </a:solidFill>
                <a:effectLst/>
                <a:latin typeface="Calibri" panose="020F0502020204030204" pitchFamily="34" charset="0"/>
              </a:rPr>
              <a:t> Combina la flexibilidad y la capacidad de almacenamiento de un Data Lake con la estructuración y el rendimiento optimizado de un Data </a:t>
            </a:r>
            <a:r>
              <a:rPr lang="es-PE" sz="1800" b="0" i="0" u="none" strike="noStrike" dirty="0" err="1">
                <a:solidFill>
                  <a:srgbClr val="000000"/>
                </a:solidFill>
                <a:effectLst/>
                <a:latin typeface="Calibri" panose="020F0502020204030204" pitchFamily="34" charset="0"/>
              </a:rPr>
              <a:t>Warehouse</a:t>
            </a:r>
            <a:r>
              <a:rPr lang="es-PE" sz="1800" b="0" i="0" u="none" strike="noStrike" dirty="0">
                <a:solidFill>
                  <a:srgbClr val="000000"/>
                </a:solidFill>
                <a:effectLst/>
                <a:latin typeface="Calibri" panose="020F0502020204030204" pitchFamily="34" charset="0"/>
              </a:rPr>
              <a:t>. Los datos se almacenan en bruto en el Data Lake y luego se transforman y se procesan para consultas analíticas en un formato más estructurado. </a:t>
            </a:r>
            <a:endParaRPr lang="es-PE" dirty="0"/>
          </a:p>
        </p:txBody>
      </p:sp>
      <p:pic>
        <p:nvPicPr>
          <p:cNvPr id="116738" name="Picture 2" descr="Interfaz de usuario gráfica&#10;&#10;Descripción generada automáticamente con confianza media">
            <a:extLst>
              <a:ext uri="{FF2B5EF4-FFF2-40B4-BE49-F238E27FC236}">
                <a16:creationId xmlns:a16="http://schemas.microsoft.com/office/drawing/2014/main" id="{80F7C5C3-A946-1EB9-B05E-5DCB9B28AB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945" t="36570" r="2289" b="19765"/>
          <a:stretch/>
        </p:blipFill>
        <p:spPr bwMode="auto">
          <a:xfrm>
            <a:off x="4310743" y="1623954"/>
            <a:ext cx="7749864" cy="451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646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D9A50-6CD6-23DA-6759-C6CB8572E89D}"/>
            </a:ext>
          </a:extLst>
        </p:cNvPr>
        <p:cNvGrpSpPr/>
        <p:nvPr/>
      </p:nvGrpSpPr>
      <p:grpSpPr>
        <a:xfrm>
          <a:off x="0" y="0"/>
          <a:ext cx="0" cy="0"/>
          <a:chOff x="0" y="0"/>
          <a:chExt cx="0" cy="0"/>
        </a:xfrm>
      </p:grpSpPr>
      <p:sp>
        <p:nvSpPr>
          <p:cNvPr id="2" name="1 Título">
            <a:extLst>
              <a:ext uri="{FF2B5EF4-FFF2-40B4-BE49-F238E27FC236}">
                <a16:creationId xmlns:a16="http://schemas.microsoft.com/office/drawing/2014/main" id="{67CDC5DE-457B-D545-D4B4-053C527C1433}"/>
              </a:ext>
            </a:extLst>
          </p:cNvPr>
          <p:cNvSpPr>
            <a:spLocks noGrp="1"/>
          </p:cNvSpPr>
          <p:nvPr>
            <p:ph type="title"/>
          </p:nvPr>
        </p:nvSpPr>
        <p:spPr>
          <a:xfrm>
            <a:off x="277215" y="105951"/>
            <a:ext cx="10772775" cy="779875"/>
          </a:xfrm>
        </p:spPr>
        <p:txBody>
          <a:bodyPr>
            <a:noAutofit/>
          </a:bodyPr>
          <a:lstStyle/>
          <a:p>
            <a:pPr>
              <a:defRPr/>
            </a:pPr>
            <a:r>
              <a:rPr lang="es-MX" sz="3500" b="1" dirty="0">
                <a:solidFill>
                  <a:schemeClr val="tx2">
                    <a:lumMod val="75000"/>
                  </a:schemeClr>
                </a:solidFill>
                <a:latin typeface="Trajan Pro" pitchFamily="18" charset="0"/>
              </a:rPr>
              <a:t>Arquitectura  Data </a:t>
            </a:r>
            <a:r>
              <a:rPr lang="es-MX" sz="3500" b="1" dirty="0" err="1">
                <a:solidFill>
                  <a:schemeClr val="tx2">
                    <a:lumMod val="75000"/>
                  </a:schemeClr>
                </a:solidFill>
                <a:latin typeface="Trajan Pro" pitchFamily="18" charset="0"/>
              </a:rPr>
              <a:t>Fabric</a:t>
            </a:r>
            <a:endParaRPr lang="es-PE" sz="3500" b="1" dirty="0">
              <a:solidFill>
                <a:schemeClr val="tx2">
                  <a:lumMod val="75000"/>
                </a:schemeClr>
              </a:solidFill>
              <a:latin typeface="Trajan Pro" pitchFamily="18" charset="0"/>
            </a:endParaRPr>
          </a:p>
        </p:txBody>
      </p:sp>
      <p:cxnSp>
        <p:nvCxnSpPr>
          <p:cNvPr id="8" name="7 Conector recto">
            <a:extLst>
              <a:ext uri="{FF2B5EF4-FFF2-40B4-BE49-F238E27FC236}">
                <a16:creationId xmlns:a16="http://schemas.microsoft.com/office/drawing/2014/main" id="{164E5526-9BFF-F38D-3F77-551416034757}"/>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269" name="Picture 1">
            <a:extLst>
              <a:ext uri="{FF2B5EF4-FFF2-40B4-BE49-F238E27FC236}">
                <a16:creationId xmlns:a16="http://schemas.microsoft.com/office/drawing/2014/main" id="{3B9CDCAF-3BA1-598B-00A3-69C75F208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adroTexto 3">
            <a:extLst>
              <a:ext uri="{FF2B5EF4-FFF2-40B4-BE49-F238E27FC236}">
                <a16:creationId xmlns:a16="http://schemas.microsoft.com/office/drawing/2014/main" id="{86D7722E-9245-F5D3-0C4E-784A852C72BF}"/>
              </a:ext>
            </a:extLst>
          </p:cNvPr>
          <p:cNvSpPr txBox="1"/>
          <p:nvPr/>
        </p:nvSpPr>
        <p:spPr>
          <a:xfrm>
            <a:off x="-202723" y="1794252"/>
            <a:ext cx="4513466" cy="4247317"/>
          </a:xfrm>
          <a:prstGeom prst="rect">
            <a:avLst/>
          </a:prstGeom>
          <a:noFill/>
        </p:spPr>
        <p:txBody>
          <a:bodyPr wrap="square">
            <a:spAutoFit/>
          </a:bodyPr>
          <a:lstStyle/>
          <a:p>
            <a:pPr marL="457200" algn="just" rtl="0" fontAlgn="base">
              <a:spcBef>
                <a:spcPts val="0"/>
              </a:spcBef>
              <a:spcAft>
                <a:spcPts val="0"/>
              </a:spcAft>
              <a:buFont typeface="Arial" panose="020B0604020202020204" pitchFamily="34" charset="0"/>
              <a:buChar char="•"/>
            </a:pPr>
            <a:r>
              <a:rPr lang="es-PE" sz="1800" b="1" i="0" u="sng" strike="noStrike" dirty="0">
                <a:solidFill>
                  <a:srgbClr val="000000"/>
                </a:solidFill>
                <a:effectLst/>
                <a:latin typeface="Calibri" panose="020F0502020204030204" pitchFamily="34" charset="0"/>
              </a:rPr>
              <a:t>Definición:</a:t>
            </a:r>
            <a:r>
              <a:rPr lang="es-PE" sz="1800" b="0" i="0" u="none" strike="noStrike" dirty="0">
                <a:solidFill>
                  <a:srgbClr val="000000"/>
                </a:solidFill>
                <a:effectLst/>
                <a:latin typeface="Calibri" panose="020F0502020204030204" pitchFamily="34" charset="0"/>
              </a:rPr>
              <a:t> Una Data </a:t>
            </a:r>
            <a:r>
              <a:rPr lang="es-PE" sz="1800" b="0" i="0" u="none" strike="noStrike" dirty="0" err="1">
                <a:solidFill>
                  <a:srgbClr val="000000"/>
                </a:solidFill>
                <a:effectLst/>
                <a:latin typeface="Calibri" panose="020F0502020204030204" pitchFamily="34" charset="0"/>
              </a:rPr>
              <a:t>Fabric</a:t>
            </a:r>
            <a:r>
              <a:rPr lang="es-PE" sz="1800" b="0" i="0" u="none" strike="noStrike" dirty="0">
                <a:solidFill>
                  <a:srgbClr val="000000"/>
                </a:solidFill>
                <a:effectLst/>
                <a:latin typeface="Calibri" panose="020F0502020204030204" pitchFamily="34" charset="0"/>
              </a:rPr>
              <a:t> es una arquitectura de datos unificada que conecta y gestiona datos en diversas ubicaciones y entornos, como en la nube y en el centro de datos. Su objetivo es proporcionar una vista unificada de los datos.</a:t>
            </a:r>
            <a:endParaRPr lang="es-PE" sz="1800" i="0" u="none" strike="noStrike" dirty="0">
              <a:solidFill>
                <a:srgbClr val="000000"/>
              </a:solidFill>
              <a:latin typeface="Courier New" panose="02070309020205020404" pitchFamily="49" charset="0"/>
            </a:endParaRPr>
          </a:p>
          <a:p>
            <a:pPr marL="457200" algn="just" rtl="0" fontAlgn="base">
              <a:spcBef>
                <a:spcPts val="0"/>
              </a:spcBef>
              <a:spcAft>
                <a:spcPts val="0"/>
              </a:spcAft>
            </a:pPr>
            <a:br>
              <a:rPr lang="es-PE" b="0" dirty="0">
                <a:effectLst/>
              </a:rPr>
            </a:br>
            <a:r>
              <a:rPr lang="es-PE" sz="1800" b="1" i="0" u="sng" dirty="0">
                <a:solidFill>
                  <a:srgbClr val="000000"/>
                </a:solidFill>
                <a:effectLst/>
                <a:latin typeface="Calibri" panose="020F0502020204030204" pitchFamily="34" charset="0"/>
              </a:rPr>
              <a:t>Características:</a:t>
            </a:r>
            <a:r>
              <a:rPr lang="es-PE" sz="1800" b="0" i="0" u="none" strike="noStrike" dirty="0">
                <a:solidFill>
                  <a:srgbClr val="000000"/>
                </a:solidFill>
                <a:effectLst/>
                <a:latin typeface="Calibri" panose="020F0502020204030204" pitchFamily="34" charset="0"/>
              </a:rPr>
              <a:t> Permite la gestión de datos en una amplia variedad de ubicaciones y sistemas, facilitando la integración y el acceso de datos en toda la organización. También proporciona capacidades de gobierno de datos y seguridad.</a:t>
            </a:r>
            <a:endParaRPr lang="es-PE" dirty="0"/>
          </a:p>
        </p:txBody>
      </p:sp>
      <p:pic>
        <p:nvPicPr>
          <p:cNvPr id="117762" name="Picture 2" descr="Imagen que contiene Interfaz de usuario gráfica&#10;&#10;Descripción generada automáticamente">
            <a:extLst>
              <a:ext uri="{FF2B5EF4-FFF2-40B4-BE49-F238E27FC236}">
                <a16:creationId xmlns:a16="http://schemas.microsoft.com/office/drawing/2014/main" id="{E99E4BCB-548F-6DFF-E34F-5D798C4B24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732" t="30539" r="20404" b="6867"/>
          <a:stretch/>
        </p:blipFill>
        <p:spPr bwMode="auto">
          <a:xfrm>
            <a:off x="5462649" y="1365250"/>
            <a:ext cx="5737580" cy="495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587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D997F-2A70-0218-0659-D2C047827A6D}"/>
            </a:ext>
          </a:extLst>
        </p:cNvPr>
        <p:cNvGrpSpPr/>
        <p:nvPr/>
      </p:nvGrpSpPr>
      <p:grpSpPr>
        <a:xfrm>
          <a:off x="0" y="0"/>
          <a:ext cx="0" cy="0"/>
          <a:chOff x="0" y="0"/>
          <a:chExt cx="0" cy="0"/>
        </a:xfrm>
      </p:grpSpPr>
      <p:sp>
        <p:nvSpPr>
          <p:cNvPr id="2" name="1 Título">
            <a:extLst>
              <a:ext uri="{FF2B5EF4-FFF2-40B4-BE49-F238E27FC236}">
                <a16:creationId xmlns:a16="http://schemas.microsoft.com/office/drawing/2014/main" id="{40266DED-41E6-5E8C-DAB4-D87DA302D962}"/>
              </a:ext>
            </a:extLst>
          </p:cNvPr>
          <p:cNvSpPr>
            <a:spLocks noGrp="1"/>
          </p:cNvSpPr>
          <p:nvPr>
            <p:ph type="title"/>
          </p:nvPr>
        </p:nvSpPr>
        <p:spPr>
          <a:xfrm>
            <a:off x="277215" y="105951"/>
            <a:ext cx="10772775" cy="779875"/>
          </a:xfrm>
        </p:spPr>
        <p:txBody>
          <a:bodyPr>
            <a:noAutofit/>
          </a:bodyPr>
          <a:lstStyle/>
          <a:p>
            <a:pPr>
              <a:defRPr/>
            </a:pPr>
            <a:r>
              <a:rPr lang="es-MX" sz="3500" b="1" dirty="0">
                <a:solidFill>
                  <a:schemeClr val="tx2">
                    <a:lumMod val="75000"/>
                  </a:schemeClr>
                </a:solidFill>
                <a:latin typeface="Trajan Pro" pitchFamily="18" charset="0"/>
              </a:rPr>
              <a:t>Arquitectura  Data </a:t>
            </a:r>
            <a:r>
              <a:rPr lang="es-MX" sz="3500" b="1" dirty="0" err="1">
                <a:solidFill>
                  <a:schemeClr val="tx2">
                    <a:lumMod val="75000"/>
                  </a:schemeClr>
                </a:solidFill>
                <a:latin typeface="Trajan Pro" pitchFamily="18" charset="0"/>
              </a:rPr>
              <a:t>Mesh</a:t>
            </a:r>
            <a:endParaRPr lang="es-PE" sz="3500" b="1" dirty="0">
              <a:solidFill>
                <a:schemeClr val="tx2">
                  <a:lumMod val="75000"/>
                </a:schemeClr>
              </a:solidFill>
              <a:latin typeface="Trajan Pro" pitchFamily="18" charset="0"/>
            </a:endParaRPr>
          </a:p>
        </p:txBody>
      </p:sp>
      <p:cxnSp>
        <p:nvCxnSpPr>
          <p:cNvPr id="8" name="7 Conector recto">
            <a:extLst>
              <a:ext uri="{FF2B5EF4-FFF2-40B4-BE49-F238E27FC236}">
                <a16:creationId xmlns:a16="http://schemas.microsoft.com/office/drawing/2014/main" id="{0A7B6BB0-9FC0-99DD-4456-2FCD724BF828}"/>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269" name="Picture 1">
            <a:extLst>
              <a:ext uri="{FF2B5EF4-FFF2-40B4-BE49-F238E27FC236}">
                <a16:creationId xmlns:a16="http://schemas.microsoft.com/office/drawing/2014/main" id="{5C6CCA61-C96D-D81D-4DE8-5797CEC6C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adroTexto 3">
            <a:extLst>
              <a:ext uri="{FF2B5EF4-FFF2-40B4-BE49-F238E27FC236}">
                <a16:creationId xmlns:a16="http://schemas.microsoft.com/office/drawing/2014/main" id="{98C77715-05BC-013F-C373-A0928CE9B08A}"/>
              </a:ext>
            </a:extLst>
          </p:cNvPr>
          <p:cNvSpPr txBox="1"/>
          <p:nvPr/>
        </p:nvSpPr>
        <p:spPr>
          <a:xfrm>
            <a:off x="-202723" y="1794252"/>
            <a:ext cx="4513466" cy="3970318"/>
          </a:xfrm>
          <a:prstGeom prst="rect">
            <a:avLst/>
          </a:prstGeom>
          <a:noFill/>
        </p:spPr>
        <p:txBody>
          <a:bodyPr wrap="square">
            <a:spAutoFit/>
          </a:bodyPr>
          <a:lstStyle/>
          <a:p>
            <a:pPr marL="457200" algn="just" rtl="0" fontAlgn="base">
              <a:spcBef>
                <a:spcPts val="0"/>
              </a:spcBef>
              <a:spcAft>
                <a:spcPts val="0"/>
              </a:spcAft>
              <a:buFont typeface="Arial" panose="020B0604020202020204" pitchFamily="34" charset="0"/>
              <a:buChar char="•"/>
            </a:pPr>
            <a:r>
              <a:rPr lang="es-PE" sz="1800" b="1" i="0" u="sng" strike="noStrike" dirty="0">
                <a:solidFill>
                  <a:srgbClr val="000000"/>
                </a:solidFill>
                <a:effectLst/>
                <a:latin typeface="Calibri" panose="020F0502020204030204" pitchFamily="34" charset="0"/>
              </a:rPr>
              <a:t>Definición:</a:t>
            </a:r>
            <a:r>
              <a:rPr lang="es-PE" sz="1800" b="0" i="0" u="none" strike="noStrike" dirty="0">
                <a:solidFill>
                  <a:srgbClr val="000000"/>
                </a:solidFill>
                <a:effectLst/>
                <a:latin typeface="Calibri" panose="020F0502020204030204" pitchFamily="34" charset="0"/>
              </a:rPr>
              <a:t> Data </a:t>
            </a:r>
            <a:r>
              <a:rPr lang="es-PE" sz="1800" b="0" i="0" u="none" strike="noStrike" dirty="0" err="1">
                <a:solidFill>
                  <a:srgbClr val="000000"/>
                </a:solidFill>
                <a:effectLst/>
                <a:latin typeface="Calibri" panose="020F0502020204030204" pitchFamily="34" charset="0"/>
              </a:rPr>
              <a:t>Mesh</a:t>
            </a:r>
            <a:r>
              <a:rPr lang="es-PE" sz="1800" b="0" i="0" u="none" strike="noStrike" dirty="0">
                <a:solidFill>
                  <a:srgbClr val="000000"/>
                </a:solidFill>
                <a:effectLst/>
                <a:latin typeface="Calibri" panose="020F0502020204030204" pitchFamily="34" charset="0"/>
              </a:rPr>
              <a:t> es un enfoque emergente en la gestión de datos que busca abordar los desafíos de escalabilidad y colaboración en organizaciones grandes. Se basa en la descentralización de la gestión de datos en dominios específicos.</a:t>
            </a:r>
          </a:p>
          <a:p>
            <a:pPr marL="457200" algn="just" rtl="0" fontAlgn="base">
              <a:spcBef>
                <a:spcPts val="0"/>
              </a:spcBef>
              <a:spcAft>
                <a:spcPts val="0"/>
              </a:spcAft>
              <a:buFont typeface="Arial" panose="020B0604020202020204" pitchFamily="34" charset="0"/>
              <a:buChar char="•"/>
            </a:pPr>
            <a:endParaRPr lang="es-PE" sz="1800" b="0" i="0" u="none" strike="noStrike" dirty="0">
              <a:solidFill>
                <a:srgbClr val="000000"/>
              </a:solidFill>
              <a:effectLst/>
              <a:latin typeface="Calibri" panose="020F0502020204030204" pitchFamily="34" charset="0"/>
            </a:endParaRPr>
          </a:p>
          <a:p>
            <a:pPr marL="457200" algn="just" rtl="0" fontAlgn="base">
              <a:spcBef>
                <a:spcPts val="0"/>
              </a:spcBef>
              <a:spcAft>
                <a:spcPts val="0"/>
              </a:spcAft>
              <a:buFont typeface="Arial" panose="020B0604020202020204" pitchFamily="34" charset="0"/>
              <a:buChar char="•"/>
            </a:pPr>
            <a:r>
              <a:rPr lang="es-PE" sz="1800" b="1" i="0" u="sng" dirty="0">
                <a:solidFill>
                  <a:srgbClr val="000000"/>
                </a:solidFill>
                <a:effectLst/>
                <a:latin typeface="Calibri" panose="020F0502020204030204" pitchFamily="34" charset="0"/>
              </a:rPr>
              <a:t>Características:</a:t>
            </a:r>
            <a:r>
              <a:rPr lang="es-PE" sz="1800" b="0" i="0" u="none" strike="noStrike" dirty="0">
                <a:solidFill>
                  <a:srgbClr val="000000"/>
                </a:solidFill>
                <a:effectLst/>
                <a:latin typeface="Calibri" panose="020F0502020204030204" pitchFamily="34" charset="0"/>
              </a:rPr>
              <a:t> Divide la responsabilidad de los datos en dominios de datos, promoviendo la propiedad y la gobernanza descentralizadas. Cada dominio proporciona servicios de datos a través de una plataforma central.</a:t>
            </a:r>
            <a:endParaRPr lang="es-PE" dirty="0"/>
          </a:p>
        </p:txBody>
      </p:sp>
      <p:pic>
        <p:nvPicPr>
          <p:cNvPr id="118786" name="Picture 2" descr="Interfaz de usuario gráfica&#10;&#10;Descripción generada automáticamente">
            <a:extLst>
              <a:ext uri="{FF2B5EF4-FFF2-40B4-BE49-F238E27FC236}">
                <a16:creationId xmlns:a16="http://schemas.microsoft.com/office/drawing/2014/main" id="{594B4119-E491-344F-E1AC-DBAEC0562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883" y="1365252"/>
            <a:ext cx="6875813" cy="501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10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15952-6D68-08B1-C052-B1B5AC2E5F05}"/>
            </a:ext>
          </a:extLst>
        </p:cNvPr>
        <p:cNvGrpSpPr/>
        <p:nvPr/>
      </p:nvGrpSpPr>
      <p:grpSpPr>
        <a:xfrm>
          <a:off x="0" y="0"/>
          <a:ext cx="0" cy="0"/>
          <a:chOff x="0" y="0"/>
          <a:chExt cx="0" cy="0"/>
        </a:xfrm>
      </p:grpSpPr>
      <p:cxnSp>
        <p:nvCxnSpPr>
          <p:cNvPr id="8" name="7 Conector recto">
            <a:extLst>
              <a:ext uri="{FF2B5EF4-FFF2-40B4-BE49-F238E27FC236}">
                <a16:creationId xmlns:a16="http://schemas.microsoft.com/office/drawing/2014/main" id="{B5ADD455-DA6A-4A9B-DB94-8D86EA381931}"/>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315" name="Picture 1">
            <a:extLst>
              <a:ext uri="{FF2B5EF4-FFF2-40B4-BE49-F238E27FC236}">
                <a16:creationId xmlns:a16="http://schemas.microsoft.com/office/drawing/2014/main" id="{DA4E6DF7-716D-EE95-B4B9-F82C62F25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 Título">
            <a:extLst>
              <a:ext uri="{FF2B5EF4-FFF2-40B4-BE49-F238E27FC236}">
                <a16:creationId xmlns:a16="http://schemas.microsoft.com/office/drawing/2014/main" id="{C4DE000E-836C-14B3-F1BF-96207695ED06}"/>
              </a:ext>
            </a:extLst>
          </p:cNvPr>
          <p:cNvSpPr>
            <a:spLocks noGrp="1"/>
          </p:cNvSpPr>
          <p:nvPr>
            <p:ph type="title"/>
          </p:nvPr>
        </p:nvSpPr>
        <p:spPr>
          <a:xfrm>
            <a:off x="609600" y="274638"/>
            <a:ext cx="10972800" cy="1143000"/>
          </a:xfrm>
        </p:spPr>
        <p:txBody>
          <a:bodyPr/>
          <a:lstStyle/>
          <a:p>
            <a:pPr>
              <a:defRPr/>
            </a:pPr>
            <a:r>
              <a:rPr lang="es-MX" sz="3500" b="1" dirty="0">
                <a:solidFill>
                  <a:schemeClr val="tx2">
                    <a:lumMod val="75000"/>
                  </a:schemeClr>
                </a:solidFill>
                <a:latin typeface="Trajan Pro" pitchFamily="18" charset="0"/>
              </a:rPr>
              <a:t>Tipos de Arquitectura</a:t>
            </a:r>
            <a:endParaRPr lang="es-PE" sz="3500" b="1" dirty="0">
              <a:solidFill>
                <a:schemeClr val="tx2">
                  <a:lumMod val="75000"/>
                </a:schemeClr>
              </a:solidFill>
              <a:latin typeface="Trajan Pro" pitchFamily="18" charset="0"/>
            </a:endParaRPr>
          </a:p>
        </p:txBody>
      </p:sp>
      <p:sp>
        <p:nvSpPr>
          <p:cNvPr id="5" name="CuadroTexto 4">
            <a:extLst>
              <a:ext uri="{FF2B5EF4-FFF2-40B4-BE49-F238E27FC236}">
                <a16:creationId xmlns:a16="http://schemas.microsoft.com/office/drawing/2014/main" id="{7E5AED8B-6D67-A457-E188-ECEBA6C0B253}"/>
              </a:ext>
            </a:extLst>
          </p:cNvPr>
          <p:cNvSpPr txBox="1"/>
          <p:nvPr/>
        </p:nvSpPr>
        <p:spPr>
          <a:xfrm>
            <a:off x="890650" y="2769890"/>
            <a:ext cx="6103916" cy="707886"/>
          </a:xfrm>
          <a:prstGeom prst="rect">
            <a:avLst/>
          </a:prstGeom>
          <a:noFill/>
        </p:spPr>
        <p:txBody>
          <a:bodyPr wrap="square">
            <a:spAutoFit/>
          </a:bodyPr>
          <a:lstStyle/>
          <a:p>
            <a:pPr algn="just" eaLnBrk="1" hangingPunct="1">
              <a:lnSpc>
                <a:spcPct val="100000"/>
              </a:lnSpc>
              <a:spcBef>
                <a:spcPct val="0"/>
              </a:spcBef>
            </a:pPr>
            <a:r>
              <a:rPr lang="es-PE" altLang="es-MX" sz="4000" b="1" dirty="0">
                <a:solidFill>
                  <a:schemeClr val="tx1"/>
                </a:solidFill>
              </a:rPr>
              <a:t>2. A nivel de implementación</a:t>
            </a:r>
          </a:p>
        </p:txBody>
      </p:sp>
    </p:spTree>
    <p:extLst>
      <p:ext uri="{BB962C8B-B14F-4D97-AF65-F5344CB8AC3E}">
        <p14:creationId xmlns:p14="http://schemas.microsoft.com/office/powerpoint/2010/main" val="1641155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6" name="Picture 16">
            <a:extLst>
              <a:ext uri="{FF2B5EF4-FFF2-40B4-BE49-F238E27FC236}">
                <a16:creationId xmlns:a16="http://schemas.microsoft.com/office/drawing/2014/main" id="{A91E23B6-33C9-FCD6-0B4F-4E04DDF97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8" y="1214438"/>
            <a:ext cx="10795000" cy="538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a:extLst>
              <a:ext uri="{FF2B5EF4-FFF2-40B4-BE49-F238E27FC236}">
                <a16:creationId xmlns:a16="http://schemas.microsoft.com/office/drawing/2014/main" id="{5F6CD6D1-3B45-700C-297E-EEE820D1CBA5}"/>
              </a:ext>
            </a:extLst>
          </p:cNvPr>
          <p:cNvSpPr>
            <a:spLocks noGrp="1"/>
          </p:cNvSpPr>
          <p:nvPr>
            <p:ph type="title"/>
          </p:nvPr>
        </p:nvSpPr>
        <p:spPr>
          <a:xfrm>
            <a:off x="1041400" y="-134938"/>
            <a:ext cx="10772775" cy="1657351"/>
          </a:xfrm>
        </p:spPr>
        <p:txBody>
          <a:bodyPr/>
          <a:lstStyle/>
          <a:p>
            <a:pPr>
              <a:defRPr/>
            </a:pPr>
            <a:r>
              <a:rPr lang="es-MX" sz="3500" b="1" dirty="0">
                <a:solidFill>
                  <a:schemeClr val="tx2">
                    <a:lumMod val="75000"/>
                  </a:schemeClr>
                </a:solidFill>
                <a:latin typeface="Trajan Pro" pitchFamily="18" charset="0"/>
              </a:rPr>
              <a:t>Arquitectura Lambda</a:t>
            </a:r>
            <a:endParaRPr lang="es-PE" sz="3500" b="1" dirty="0">
              <a:solidFill>
                <a:schemeClr val="tx2">
                  <a:lumMod val="75000"/>
                </a:schemeClr>
              </a:solidFill>
              <a:latin typeface="Trajan Pro" pitchFamily="18" charset="0"/>
            </a:endParaRPr>
          </a:p>
        </p:txBody>
      </p:sp>
      <p:cxnSp>
        <p:nvCxnSpPr>
          <p:cNvPr id="102" name="101 Conector recto">
            <a:extLst>
              <a:ext uri="{FF2B5EF4-FFF2-40B4-BE49-F238E27FC236}">
                <a16:creationId xmlns:a16="http://schemas.microsoft.com/office/drawing/2014/main" id="{4023C787-E18D-5A22-E1DA-D49694B2FA93}"/>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6389" name="Picture 1">
            <a:extLst>
              <a:ext uri="{FF2B5EF4-FFF2-40B4-BE49-F238E27FC236}">
                <a16:creationId xmlns:a16="http://schemas.microsoft.com/office/drawing/2014/main" id="{CA113577-E6B8-D907-BEEB-68993ED04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a:extLst>
              <a:ext uri="{FF2B5EF4-FFF2-40B4-BE49-F238E27FC236}">
                <a16:creationId xmlns:a16="http://schemas.microsoft.com/office/drawing/2014/main" id="{C119654F-64EE-F71B-9419-E58C1248F8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7700" y="1604963"/>
            <a:ext cx="1501775"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a:extLst>
              <a:ext uri="{FF2B5EF4-FFF2-40B4-BE49-F238E27FC236}">
                <a16:creationId xmlns:a16="http://schemas.microsoft.com/office/drawing/2014/main" id="{1EDA3C02-401F-E26B-6F29-456BE98C95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0175" y="1604963"/>
            <a:ext cx="1533525"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a:extLst>
              <a:ext uri="{FF2B5EF4-FFF2-40B4-BE49-F238E27FC236}">
                <a16:creationId xmlns:a16="http://schemas.microsoft.com/office/drawing/2014/main" id="{E4B27678-4235-BE51-42CD-14B23D05AF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950" y="1604963"/>
            <a:ext cx="1517650"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a:extLst>
              <a:ext uri="{FF2B5EF4-FFF2-40B4-BE49-F238E27FC236}">
                <a16:creationId xmlns:a16="http://schemas.microsoft.com/office/drawing/2014/main" id="{E850D327-F970-7997-4DEC-0F4588EA13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6900" y="3141663"/>
            <a:ext cx="5762625"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a:extLst>
              <a:ext uri="{FF2B5EF4-FFF2-40B4-BE49-F238E27FC236}">
                <a16:creationId xmlns:a16="http://schemas.microsoft.com/office/drawing/2014/main" id="{CD318B20-78C8-1EBC-4CDF-532D0C9A94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0513" y="2922588"/>
            <a:ext cx="1109662"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7">
            <a:extLst>
              <a:ext uri="{FF2B5EF4-FFF2-40B4-BE49-F238E27FC236}">
                <a16:creationId xmlns:a16="http://schemas.microsoft.com/office/drawing/2014/main" id="{C6E53434-F1A7-BF8E-4593-D935DD6140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7375" y="5900738"/>
            <a:ext cx="5762625" cy="60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a:extLst>
              <a:ext uri="{FF2B5EF4-FFF2-40B4-BE49-F238E27FC236}">
                <a16:creationId xmlns:a16="http://schemas.microsoft.com/office/drawing/2014/main" id="{82D25B99-210D-264A-ACCD-D61159C1F6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7700" y="4389438"/>
            <a:ext cx="1493838"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1" name="Picture 11">
            <a:extLst>
              <a:ext uri="{FF2B5EF4-FFF2-40B4-BE49-F238E27FC236}">
                <a16:creationId xmlns:a16="http://schemas.microsoft.com/office/drawing/2014/main" id="{B8BF3AE8-B13D-48C2-5B78-BAFCA1D1D2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0175" y="4456113"/>
            <a:ext cx="1527175"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2" name="Picture 12">
            <a:extLst>
              <a:ext uri="{FF2B5EF4-FFF2-40B4-BE49-F238E27FC236}">
                <a16:creationId xmlns:a16="http://schemas.microsoft.com/office/drawing/2014/main" id="{71CB3FCC-FE70-09C2-F5DD-AFA21C644CC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92950" y="4389438"/>
            <a:ext cx="1509713"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9">
            <a:extLst>
              <a:ext uri="{FF2B5EF4-FFF2-40B4-BE49-F238E27FC236}">
                <a16:creationId xmlns:a16="http://schemas.microsoft.com/office/drawing/2014/main" id="{64E472DD-736D-4B10-726F-4427B6BCA4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988" y="5683250"/>
            <a:ext cx="1109662"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a:extLst>
              <a:ext uri="{FF2B5EF4-FFF2-40B4-BE49-F238E27FC236}">
                <a16:creationId xmlns:a16="http://schemas.microsoft.com/office/drawing/2014/main" id="{81D6AC4F-91ED-420A-A1B4-690C0B3C5C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15625" y="2820988"/>
            <a:ext cx="1214438" cy="214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01" name="Picture 17">
            <a:extLst>
              <a:ext uri="{FF2B5EF4-FFF2-40B4-BE49-F238E27FC236}">
                <a16:creationId xmlns:a16="http://schemas.microsoft.com/office/drawing/2014/main" id="{293E6F78-EABA-545E-47CD-D8A1419AA0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738" y="133350"/>
            <a:ext cx="98266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8" name="Picture 18">
            <a:extLst>
              <a:ext uri="{FF2B5EF4-FFF2-40B4-BE49-F238E27FC236}">
                <a16:creationId xmlns:a16="http://schemas.microsoft.com/office/drawing/2014/main" id="{DC7C3502-FFEB-5380-3956-43B4D1A5303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23425" y="2422525"/>
            <a:ext cx="946150"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5129"/>
                                        </p:tgtEl>
                                        <p:attrNameLst>
                                          <p:attrName>style.visibility</p:attrName>
                                        </p:attrNameLst>
                                      </p:cBhvr>
                                      <p:to>
                                        <p:strVal val="visible"/>
                                      </p:to>
                                    </p:set>
                                    <p:animEffect transition="in" filter="fade">
                                      <p:cBhvr>
                                        <p:cTn id="11" dur="500"/>
                                        <p:tgtEl>
                                          <p:spTgt spid="5129"/>
                                        </p:tgtEl>
                                      </p:cBhvr>
                                    </p:animEffect>
                                  </p:childTnLst>
                                </p:cTn>
                              </p:par>
                              <p:par>
                                <p:cTn id="12" presetID="10" presetClass="entr" presetSubtype="0" fill="hold" nodeType="withEffect">
                                  <p:stCondLst>
                                    <p:cond delay="0"/>
                                  </p:stCondLst>
                                  <p:childTnLst>
                                    <p:set>
                                      <p:cBhvr>
                                        <p:cTn id="13" dur="1" fill="hold">
                                          <p:stCondLst>
                                            <p:cond delay="0"/>
                                          </p:stCondLst>
                                        </p:cTn>
                                        <p:tgtEl>
                                          <p:spTgt spid="5127"/>
                                        </p:tgtEl>
                                        <p:attrNameLst>
                                          <p:attrName>style.visibility</p:attrName>
                                        </p:attrNameLst>
                                      </p:cBhvr>
                                      <p:to>
                                        <p:strVal val="visible"/>
                                      </p:to>
                                    </p:set>
                                    <p:animEffect transition="in" filter="fade">
                                      <p:cBhvr>
                                        <p:cTn id="14" dur="500"/>
                                        <p:tgtEl>
                                          <p:spTgt spid="512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Effect transition="in" filter="fade">
                                      <p:cBhvr>
                                        <p:cTn id="19" dur="1000"/>
                                        <p:tgtEl>
                                          <p:spTgt spid="5124"/>
                                        </p:tgtEl>
                                      </p:cBhvr>
                                    </p:animEffect>
                                    <p:anim calcmode="lin" valueType="num">
                                      <p:cBhvr>
                                        <p:cTn id="20" dur="1000" fill="hold"/>
                                        <p:tgtEl>
                                          <p:spTgt spid="5124"/>
                                        </p:tgtEl>
                                        <p:attrNameLst>
                                          <p:attrName>ppt_x</p:attrName>
                                        </p:attrNameLst>
                                      </p:cBhvr>
                                      <p:tavLst>
                                        <p:tav tm="0">
                                          <p:val>
                                            <p:strVal val="#ppt_x"/>
                                          </p:val>
                                        </p:tav>
                                        <p:tav tm="100000">
                                          <p:val>
                                            <p:strVal val="#ppt_x"/>
                                          </p:val>
                                        </p:tav>
                                      </p:tavLst>
                                    </p:anim>
                                    <p:anim calcmode="lin" valueType="num">
                                      <p:cBhvr>
                                        <p:cTn id="21"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5125"/>
                                        </p:tgtEl>
                                        <p:attrNameLst>
                                          <p:attrName>style.visibility</p:attrName>
                                        </p:attrNameLst>
                                      </p:cBhvr>
                                      <p:to>
                                        <p:strVal val="visible"/>
                                      </p:to>
                                    </p:set>
                                    <p:animEffect transition="in" filter="fade">
                                      <p:cBhvr>
                                        <p:cTn id="26" dur="1000"/>
                                        <p:tgtEl>
                                          <p:spTgt spid="5125"/>
                                        </p:tgtEl>
                                      </p:cBhvr>
                                    </p:animEffect>
                                    <p:anim calcmode="lin" valueType="num">
                                      <p:cBhvr>
                                        <p:cTn id="27" dur="1000" fill="hold"/>
                                        <p:tgtEl>
                                          <p:spTgt spid="5125"/>
                                        </p:tgtEl>
                                        <p:attrNameLst>
                                          <p:attrName>ppt_x</p:attrName>
                                        </p:attrNameLst>
                                      </p:cBhvr>
                                      <p:tavLst>
                                        <p:tav tm="0">
                                          <p:val>
                                            <p:strVal val="#ppt_x"/>
                                          </p:val>
                                        </p:tav>
                                        <p:tav tm="100000">
                                          <p:val>
                                            <p:strVal val="#ppt_x"/>
                                          </p:val>
                                        </p:tav>
                                      </p:tavLst>
                                    </p:anim>
                                    <p:anim calcmode="lin" valueType="num">
                                      <p:cBhvr>
                                        <p:cTn id="28" dur="1000" fill="hold"/>
                                        <p:tgtEl>
                                          <p:spTgt spid="5125"/>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5126"/>
                                        </p:tgtEl>
                                        <p:attrNameLst>
                                          <p:attrName>style.visibility</p:attrName>
                                        </p:attrNameLst>
                                      </p:cBhvr>
                                      <p:to>
                                        <p:strVal val="visible"/>
                                      </p:to>
                                    </p:set>
                                    <p:animEffect transition="in" filter="fade">
                                      <p:cBhvr>
                                        <p:cTn id="33" dur="1000"/>
                                        <p:tgtEl>
                                          <p:spTgt spid="5126"/>
                                        </p:tgtEl>
                                      </p:cBhvr>
                                    </p:animEffect>
                                    <p:anim calcmode="lin" valueType="num">
                                      <p:cBhvr>
                                        <p:cTn id="34" dur="1000" fill="hold"/>
                                        <p:tgtEl>
                                          <p:spTgt spid="5126"/>
                                        </p:tgtEl>
                                        <p:attrNameLst>
                                          <p:attrName>ppt_x</p:attrName>
                                        </p:attrNameLst>
                                      </p:cBhvr>
                                      <p:tavLst>
                                        <p:tav tm="0">
                                          <p:val>
                                            <p:strVal val="#ppt_x"/>
                                          </p:val>
                                        </p:tav>
                                        <p:tav tm="100000">
                                          <p:val>
                                            <p:strVal val="#ppt_x"/>
                                          </p:val>
                                        </p:tav>
                                      </p:tavLst>
                                    </p:anim>
                                    <p:anim calcmode="lin" valueType="num">
                                      <p:cBhvr>
                                        <p:cTn id="35" dur="1000" fill="hold"/>
                                        <p:tgtEl>
                                          <p:spTgt spid="5126"/>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par>
                                <p:cTn id="41" presetID="10"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entr" presetSubtype="0" fill="hold" nodeType="clickEffect">
                                  <p:stCondLst>
                                    <p:cond delay="0"/>
                                  </p:stCondLst>
                                  <p:childTnLst>
                                    <p:set>
                                      <p:cBhvr>
                                        <p:cTn id="47" dur="1" fill="hold">
                                          <p:stCondLst>
                                            <p:cond delay="0"/>
                                          </p:stCondLst>
                                        </p:cTn>
                                        <p:tgtEl>
                                          <p:spTgt spid="5130"/>
                                        </p:tgtEl>
                                        <p:attrNameLst>
                                          <p:attrName>style.visibility</p:attrName>
                                        </p:attrNameLst>
                                      </p:cBhvr>
                                      <p:to>
                                        <p:strVal val="visible"/>
                                      </p:to>
                                    </p:set>
                                    <p:animEffect transition="in" filter="fade">
                                      <p:cBhvr>
                                        <p:cTn id="48" dur="1000"/>
                                        <p:tgtEl>
                                          <p:spTgt spid="5130"/>
                                        </p:tgtEl>
                                      </p:cBhvr>
                                    </p:animEffect>
                                    <p:anim calcmode="lin" valueType="num">
                                      <p:cBhvr>
                                        <p:cTn id="49" dur="1000" fill="hold"/>
                                        <p:tgtEl>
                                          <p:spTgt spid="5130"/>
                                        </p:tgtEl>
                                        <p:attrNameLst>
                                          <p:attrName>ppt_x</p:attrName>
                                        </p:attrNameLst>
                                      </p:cBhvr>
                                      <p:tavLst>
                                        <p:tav tm="0">
                                          <p:val>
                                            <p:strVal val="#ppt_x"/>
                                          </p:val>
                                        </p:tav>
                                        <p:tav tm="100000">
                                          <p:val>
                                            <p:strVal val="#ppt_x"/>
                                          </p:val>
                                        </p:tav>
                                      </p:tavLst>
                                    </p:anim>
                                    <p:anim calcmode="lin" valueType="num">
                                      <p:cBhvr>
                                        <p:cTn id="50" dur="1000" fill="hold"/>
                                        <p:tgtEl>
                                          <p:spTgt spid="5130"/>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entr" presetSubtype="0" fill="hold" nodeType="clickEffect">
                                  <p:stCondLst>
                                    <p:cond delay="0"/>
                                  </p:stCondLst>
                                  <p:childTnLst>
                                    <p:set>
                                      <p:cBhvr>
                                        <p:cTn id="54" dur="1" fill="hold">
                                          <p:stCondLst>
                                            <p:cond delay="0"/>
                                          </p:stCondLst>
                                        </p:cTn>
                                        <p:tgtEl>
                                          <p:spTgt spid="5131"/>
                                        </p:tgtEl>
                                        <p:attrNameLst>
                                          <p:attrName>style.visibility</p:attrName>
                                        </p:attrNameLst>
                                      </p:cBhvr>
                                      <p:to>
                                        <p:strVal val="visible"/>
                                      </p:to>
                                    </p:set>
                                    <p:animEffect transition="in" filter="fade">
                                      <p:cBhvr>
                                        <p:cTn id="55" dur="1000"/>
                                        <p:tgtEl>
                                          <p:spTgt spid="5131"/>
                                        </p:tgtEl>
                                      </p:cBhvr>
                                    </p:animEffect>
                                    <p:anim calcmode="lin" valueType="num">
                                      <p:cBhvr>
                                        <p:cTn id="56" dur="1000" fill="hold"/>
                                        <p:tgtEl>
                                          <p:spTgt spid="5131"/>
                                        </p:tgtEl>
                                        <p:attrNameLst>
                                          <p:attrName>ppt_x</p:attrName>
                                        </p:attrNameLst>
                                      </p:cBhvr>
                                      <p:tavLst>
                                        <p:tav tm="0">
                                          <p:val>
                                            <p:strVal val="#ppt_x"/>
                                          </p:val>
                                        </p:tav>
                                        <p:tav tm="100000">
                                          <p:val>
                                            <p:strVal val="#ppt_x"/>
                                          </p:val>
                                        </p:tav>
                                      </p:tavLst>
                                    </p:anim>
                                    <p:anim calcmode="lin" valueType="num">
                                      <p:cBhvr>
                                        <p:cTn id="57" dur="1000" fill="hold"/>
                                        <p:tgtEl>
                                          <p:spTgt spid="5131"/>
                                        </p:tgtEl>
                                        <p:attrNameLst>
                                          <p:attrName>ppt_y</p:attrName>
                                        </p:attrNameLst>
                                      </p:cBhvr>
                                      <p:tavLst>
                                        <p:tav tm="0">
                                          <p:val>
                                            <p:strVal val="#ppt_y+.1"/>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42" presetClass="entr" presetSubtype="0" fill="hold" nodeType="clickEffect">
                                  <p:stCondLst>
                                    <p:cond delay="0"/>
                                  </p:stCondLst>
                                  <p:childTnLst>
                                    <p:set>
                                      <p:cBhvr>
                                        <p:cTn id="61" dur="1" fill="hold">
                                          <p:stCondLst>
                                            <p:cond delay="0"/>
                                          </p:stCondLst>
                                        </p:cTn>
                                        <p:tgtEl>
                                          <p:spTgt spid="5132"/>
                                        </p:tgtEl>
                                        <p:attrNameLst>
                                          <p:attrName>style.visibility</p:attrName>
                                        </p:attrNameLst>
                                      </p:cBhvr>
                                      <p:to>
                                        <p:strVal val="visible"/>
                                      </p:to>
                                    </p:set>
                                    <p:animEffect transition="in" filter="fade">
                                      <p:cBhvr>
                                        <p:cTn id="62" dur="1000"/>
                                        <p:tgtEl>
                                          <p:spTgt spid="5132"/>
                                        </p:tgtEl>
                                      </p:cBhvr>
                                    </p:animEffect>
                                    <p:anim calcmode="lin" valueType="num">
                                      <p:cBhvr>
                                        <p:cTn id="63" dur="1000" fill="hold"/>
                                        <p:tgtEl>
                                          <p:spTgt spid="5132"/>
                                        </p:tgtEl>
                                        <p:attrNameLst>
                                          <p:attrName>ppt_x</p:attrName>
                                        </p:attrNameLst>
                                      </p:cBhvr>
                                      <p:tavLst>
                                        <p:tav tm="0">
                                          <p:val>
                                            <p:strVal val="#ppt_x"/>
                                          </p:val>
                                        </p:tav>
                                        <p:tav tm="100000">
                                          <p:val>
                                            <p:strVal val="#ppt_x"/>
                                          </p:val>
                                        </p:tav>
                                      </p:tavLst>
                                    </p:anim>
                                    <p:anim calcmode="lin" valueType="num">
                                      <p:cBhvr>
                                        <p:cTn id="64" dur="1000" fill="hold"/>
                                        <p:tgtEl>
                                          <p:spTgt spid="5132"/>
                                        </p:tgtEl>
                                        <p:attrNameLst>
                                          <p:attrName>ppt_y</p:attrName>
                                        </p:attrNameLst>
                                      </p:cBhvr>
                                      <p:tavLst>
                                        <p:tav tm="0">
                                          <p:val>
                                            <p:strVal val="#ppt_y+.1"/>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5138"/>
                                        </p:tgtEl>
                                        <p:attrNameLst>
                                          <p:attrName>style.visibility</p:attrName>
                                        </p:attrNameLst>
                                      </p:cBhvr>
                                      <p:to>
                                        <p:strVal val="visible"/>
                                      </p:to>
                                    </p:set>
                                    <p:animEffect transition="in" filter="wipe(left)">
                                      <p:cBhvr>
                                        <p:cTn id="69" dur="500"/>
                                        <p:tgtEl>
                                          <p:spTgt spid="5138"/>
                                        </p:tgtEl>
                                      </p:cBhvr>
                                    </p:animEffect>
                                  </p:childTnLst>
                                </p:cTn>
                              </p:par>
                            </p:childTnLst>
                          </p:cTn>
                        </p:par>
                        <p:par>
                          <p:cTn id="70" fill="hold" nodeType="afterGroup">
                            <p:stCondLst>
                              <p:cond delay="500"/>
                            </p:stCondLst>
                            <p:childTnLst>
                              <p:par>
                                <p:cTn id="71" presetID="22" presetClass="entr" presetSubtype="8" fill="hold" nodeType="afterEffect">
                                  <p:stCondLst>
                                    <p:cond delay="0"/>
                                  </p:stCondLst>
                                  <p:childTnLst>
                                    <p:set>
                                      <p:cBhvr>
                                        <p:cTn id="72" dur="1" fill="hold">
                                          <p:stCondLst>
                                            <p:cond delay="0"/>
                                          </p:stCondLst>
                                        </p:cTn>
                                        <p:tgtEl>
                                          <p:spTgt spid="5134"/>
                                        </p:tgtEl>
                                        <p:attrNameLst>
                                          <p:attrName>style.visibility</p:attrName>
                                        </p:attrNameLst>
                                      </p:cBhvr>
                                      <p:to>
                                        <p:strVal val="visible"/>
                                      </p:to>
                                    </p:set>
                                    <p:animEffect transition="in" filter="wipe(left)">
                                      <p:cBhvr>
                                        <p:cTn id="73" dur="500"/>
                                        <p:tgtEl>
                                          <p:spTgt spid="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8542639-9775-8752-37D0-C426BCCD557B}"/>
              </a:ext>
            </a:extLst>
          </p:cNvPr>
          <p:cNvSpPr>
            <a:spLocks noGrp="1"/>
          </p:cNvSpPr>
          <p:nvPr>
            <p:ph type="title"/>
          </p:nvPr>
        </p:nvSpPr>
        <p:spPr>
          <a:xfrm>
            <a:off x="992188" y="-212725"/>
            <a:ext cx="10772775" cy="1657350"/>
          </a:xfrm>
        </p:spPr>
        <p:txBody>
          <a:bodyPr/>
          <a:lstStyle/>
          <a:p>
            <a:pPr>
              <a:defRPr/>
            </a:pPr>
            <a:r>
              <a:rPr lang="es-MX" sz="3500" b="1" dirty="0">
                <a:solidFill>
                  <a:schemeClr val="tx2">
                    <a:lumMod val="75000"/>
                  </a:schemeClr>
                </a:solidFill>
                <a:latin typeface="Trajan Pro" pitchFamily="18" charset="0"/>
              </a:rPr>
              <a:t>Arquitectura Kappa</a:t>
            </a:r>
            <a:endParaRPr lang="es-PE" sz="3500" b="1" dirty="0">
              <a:solidFill>
                <a:schemeClr val="tx2">
                  <a:lumMod val="75000"/>
                </a:schemeClr>
              </a:solidFill>
              <a:latin typeface="Trajan Pro" pitchFamily="18" charset="0"/>
            </a:endParaRPr>
          </a:p>
        </p:txBody>
      </p:sp>
      <p:cxnSp>
        <p:nvCxnSpPr>
          <p:cNvPr id="102" name="101 Conector recto">
            <a:extLst>
              <a:ext uri="{FF2B5EF4-FFF2-40B4-BE49-F238E27FC236}">
                <a16:creationId xmlns:a16="http://schemas.microsoft.com/office/drawing/2014/main" id="{9E07ECB6-55F0-B515-E2AB-6F4FFB4EDE31}"/>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7412" name="Picture 1">
            <a:extLst>
              <a:ext uri="{FF2B5EF4-FFF2-40B4-BE49-F238E27FC236}">
                <a16:creationId xmlns:a16="http://schemas.microsoft.com/office/drawing/2014/main" id="{A96ED6D1-33E0-7BD5-6543-946C0036C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2">
            <a:extLst>
              <a:ext uri="{FF2B5EF4-FFF2-40B4-BE49-F238E27FC236}">
                <a16:creationId xmlns:a16="http://schemas.microsoft.com/office/drawing/2014/main" id="{BD9EA154-3F95-207F-2ED2-DFA9535DB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8" y="165100"/>
            <a:ext cx="8509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a:extLst>
              <a:ext uri="{FF2B5EF4-FFF2-40B4-BE49-F238E27FC236}">
                <a16:creationId xmlns:a16="http://schemas.microsoft.com/office/drawing/2014/main" id="{009E8B91-73EC-31CB-CBD7-EC7DD8715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63" y="1282700"/>
            <a:ext cx="10826750" cy="512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a:extLst>
              <a:ext uri="{FF2B5EF4-FFF2-40B4-BE49-F238E27FC236}">
                <a16:creationId xmlns:a16="http://schemas.microsoft.com/office/drawing/2014/main" id="{D364A3D8-5879-915F-A44B-278FC32290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9613" y="4314825"/>
            <a:ext cx="5708650"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a:extLst>
              <a:ext uri="{FF2B5EF4-FFF2-40B4-BE49-F238E27FC236}">
                <a16:creationId xmlns:a16="http://schemas.microsoft.com/office/drawing/2014/main" id="{FB322776-0BE6-6BF1-981A-2DD92B2BB2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1838" y="2790825"/>
            <a:ext cx="1493837"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a:extLst>
              <a:ext uri="{FF2B5EF4-FFF2-40B4-BE49-F238E27FC236}">
                <a16:creationId xmlns:a16="http://schemas.microsoft.com/office/drawing/2014/main" id="{4FC1DC29-375E-5E62-D5F2-EB99BCBC02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9713" y="2790825"/>
            <a:ext cx="152717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a:extLst>
              <a:ext uri="{FF2B5EF4-FFF2-40B4-BE49-F238E27FC236}">
                <a16:creationId xmlns:a16="http://schemas.microsoft.com/office/drawing/2014/main" id="{188A1675-5928-AA0D-6AD7-BC9C848EA4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8063" y="2790825"/>
            <a:ext cx="1509712"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 name="Picture 10">
            <a:extLst>
              <a:ext uri="{FF2B5EF4-FFF2-40B4-BE49-F238E27FC236}">
                <a16:creationId xmlns:a16="http://schemas.microsoft.com/office/drawing/2014/main" id="{1D0C1ABE-48BF-1301-DF2A-84FB2C92CC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3538" y="4100513"/>
            <a:ext cx="885825" cy="16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8">
            <a:extLst>
              <a:ext uri="{FF2B5EF4-FFF2-40B4-BE49-F238E27FC236}">
                <a16:creationId xmlns:a16="http://schemas.microsoft.com/office/drawing/2014/main" id="{F66DBB50-1891-77AA-0792-2540F8846E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32963" y="2338388"/>
            <a:ext cx="946150" cy="359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4">
            <a:extLst>
              <a:ext uri="{FF2B5EF4-FFF2-40B4-BE49-F238E27FC236}">
                <a16:creationId xmlns:a16="http://schemas.microsoft.com/office/drawing/2014/main" id="{E0BB505E-2F89-4B03-335E-96DCF544659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64850" y="2820988"/>
            <a:ext cx="1216025" cy="214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54"/>
                                        </p:tgtEl>
                                        <p:attrNameLst>
                                          <p:attrName>style.visibility</p:attrName>
                                        </p:attrNameLst>
                                      </p:cBhvr>
                                      <p:to>
                                        <p:strVal val="visible"/>
                                      </p:to>
                                    </p:set>
                                    <p:animEffect transition="in" filter="fade">
                                      <p:cBhvr>
                                        <p:cTn id="12" dur="500"/>
                                        <p:tgtEl>
                                          <p:spTgt spid="6154"/>
                                        </p:tgtEl>
                                      </p:cBhvr>
                                    </p:animEffect>
                                  </p:childTnLst>
                                </p:cTn>
                              </p:par>
                              <p:par>
                                <p:cTn id="13" presetID="10"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fade">
                                      <p:cBhvr>
                                        <p:cTn id="15" dur="500"/>
                                        <p:tgtEl>
                                          <p:spTgt spid="614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6150"/>
                                        </p:tgtEl>
                                        <p:attrNameLst>
                                          <p:attrName>style.visibility</p:attrName>
                                        </p:attrNameLst>
                                      </p:cBhvr>
                                      <p:to>
                                        <p:strVal val="visible"/>
                                      </p:to>
                                    </p:set>
                                    <p:animEffect transition="in" filter="fade">
                                      <p:cBhvr>
                                        <p:cTn id="20" dur="1000"/>
                                        <p:tgtEl>
                                          <p:spTgt spid="6150"/>
                                        </p:tgtEl>
                                      </p:cBhvr>
                                    </p:animEffect>
                                    <p:anim calcmode="lin" valueType="num">
                                      <p:cBhvr>
                                        <p:cTn id="21" dur="1000" fill="hold"/>
                                        <p:tgtEl>
                                          <p:spTgt spid="6150"/>
                                        </p:tgtEl>
                                        <p:attrNameLst>
                                          <p:attrName>ppt_x</p:attrName>
                                        </p:attrNameLst>
                                      </p:cBhvr>
                                      <p:tavLst>
                                        <p:tav tm="0">
                                          <p:val>
                                            <p:strVal val="#ppt_x"/>
                                          </p:val>
                                        </p:tav>
                                        <p:tav tm="100000">
                                          <p:val>
                                            <p:strVal val="#ppt_x"/>
                                          </p:val>
                                        </p:tav>
                                      </p:tavLst>
                                    </p:anim>
                                    <p:anim calcmode="lin" valueType="num">
                                      <p:cBhvr>
                                        <p:cTn id="22"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6151"/>
                                        </p:tgtEl>
                                        <p:attrNameLst>
                                          <p:attrName>style.visibility</p:attrName>
                                        </p:attrNameLst>
                                      </p:cBhvr>
                                      <p:to>
                                        <p:strVal val="visible"/>
                                      </p:to>
                                    </p:set>
                                    <p:anim calcmode="lin" valueType="num">
                                      <p:cBhvr additive="base">
                                        <p:cTn id="27" dur="500" fill="hold"/>
                                        <p:tgtEl>
                                          <p:spTgt spid="6151"/>
                                        </p:tgtEl>
                                        <p:attrNameLst>
                                          <p:attrName>ppt_x</p:attrName>
                                        </p:attrNameLst>
                                      </p:cBhvr>
                                      <p:tavLst>
                                        <p:tav tm="0">
                                          <p:val>
                                            <p:strVal val="#ppt_x"/>
                                          </p:val>
                                        </p:tav>
                                        <p:tav tm="100000">
                                          <p:val>
                                            <p:strVal val="#ppt_x"/>
                                          </p:val>
                                        </p:tav>
                                      </p:tavLst>
                                    </p:anim>
                                    <p:anim calcmode="lin" valueType="num">
                                      <p:cBhvr additive="base">
                                        <p:cTn id="28" dur="500" fill="hold"/>
                                        <p:tgtEl>
                                          <p:spTgt spid="615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6152"/>
                                        </p:tgtEl>
                                        <p:attrNameLst>
                                          <p:attrName>style.visibility</p:attrName>
                                        </p:attrNameLst>
                                      </p:cBhvr>
                                      <p:to>
                                        <p:strVal val="visible"/>
                                      </p:to>
                                    </p:set>
                                    <p:anim calcmode="lin" valueType="num">
                                      <p:cBhvr additive="base">
                                        <p:cTn id="33" dur="500" fill="hold"/>
                                        <p:tgtEl>
                                          <p:spTgt spid="6152"/>
                                        </p:tgtEl>
                                        <p:attrNameLst>
                                          <p:attrName>ppt_x</p:attrName>
                                        </p:attrNameLst>
                                      </p:cBhvr>
                                      <p:tavLst>
                                        <p:tav tm="0">
                                          <p:val>
                                            <p:strVal val="#ppt_x"/>
                                          </p:val>
                                        </p:tav>
                                        <p:tav tm="100000">
                                          <p:val>
                                            <p:strVal val="#ppt_x"/>
                                          </p:val>
                                        </p:tav>
                                      </p:tavLst>
                                    </p:anim>
                                    <p:anim calcmode="lin" valueType="num">
                                      <p:cBhvr additive="base">
                                        <p:cTn id="34" dur="500" fill="hold"/>
                                        <p:tgtEl>
                                          <p:spTgt spid="615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descr="Resultado de imagen para advantage">
            <a:extLst>
              <a:ext uri="{FF2B5EF4-FFF2-40B4-BE49-F238E27FC236}">
                <a16:creationId xmlns:a16="http://schemas.microsoft.com/office/drawing/2014/main" id="{080E6812-B92F-6A6F-3E3C-AD2556E5E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3449638"/>
            <a:ext cx="8509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a:extLst>
              <a:ext uri="{FF2B5EF4-FFF2-40B4-BE49-F238E27FC236}">
                <a16:creationId xmlns:a16="http://schemas.microsoft.com/office/drawing/2014/main" id="{C8CF7552-D939-8C39-B28A-BD11F7A3001A}"/>
              </a:ext>
            </a:extLst>
          </p:cNvPr>
          <p:cNvSpPr>
            <a:spLocks noGrp="1"/>
          </p:cNvSpPr>
          <p:nvPr>
            <p:ph type="title"/>
          </p:nvPr>
        </p:nvSpPr>
        <p:spPr>
          <a:xfrm>
            <a:off x="752475" y="53975"/>
            <a:ext cx="10772775" cy="1657350"/>
          </a:xfrm>
        </p:spPr>
        <p:txBody>
          <a:bodyPr lIns="108843" tIns="54421" rIns="108843" bIns="54421"/>
          <a:lstStyle/>
          <a:p>
            <a:pPr>
              <a:defRPr/>
            </a:pPr>
            <a:r>
              <a:rPr lang="es-MX" sz="3500" b="1" dirty="0">
                <a:solidFill>
                  <a:schemeClr val="tx2">
                    <a:lumMod val="75000"/>
                  </a:schemeClr>
                </a:solidFill>
                <a:latin typeface="Trajan Pro" pitchFamily="18" charset="0"/>
              </a:rPr>
              <a:t>Infraestructura </a:t>
            </a:r>
            <a:r>
              <a:rPr lang="es-MX" sz="3500" b="1" dirty="0" err="1">
                <a:solidFill>
                  <a:schemeClr val="tx2">
                    <a:lumMod val="75000"/>
                  </a:schemeClr>
                </a:solidFill>
                <a:latin typeface="Trajan Pro" pitchFamily="18" charset="0"/>
              </a:rPr>
              <a:t>OnPremise</a:t>
            </a:r>
            <a:r>
              <a:rPr lang="es-MX" sz="3500" b="1" dirty="0">
                <a:solidFill>
                  <a:schemeClr val="tx2">
                    <a:lumMod val="75000"/>
                  </a:schemeClr>
                </a:solidFill>
                <a:latin typeface="Trajan Pro" pitchFamily="18" charset="0"/>
              </a:rPr>
              <a:t> – Cloud</a:t>
            </a:r>
            <a:endParaRPr lang="es-PE" sz="3500" b="1" dirty="0">
              <a:solidFill>
                <a:schemeClr val="tx2">
                  <a:lumMod val="75000"/>
                </a:schemeClr>
              </a:solidFill>
              <a:latin typeface="Trajan Pro" pitchFamily="18" charset="0"/>
            </a:endParaRPr>
          </a:p>
        </p:txBody>
      </p:sp>
      <p:pic>
        <p:nvPicPr>
          <p:cNvPr id="30724" name="Picture 1">
            <a:extLst>
              <a:ext uri="{FF2B5EF4-FFF2-40B4-BE49-F238E27FC236}">
                <a16:creationId xmlns:a16="http://schemas.microsoft.com/office/drawing/2014/main" id="{7F8D1583-10B9-E310-5A23-F0E7CAAAF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5788"/>
            <a:ext cx="1309688" cy="118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Flecha derecha">
            <a:extLst>
              <a:ext uri="{FF2B5EF4-FFF2-40B4-BE49-F238E27FC236}">
                <a16:creationId xmlns:a16="http://schemas.microsoft.com/office/drawing/2014/main" id="{C90DDA6F-C6B6-F9A9-551D-D87E166AEC68}"/>
              </a:ext>
            </a:extLst>
          </p:cNvPr>
          <p:cNvSpPr/>
          <p:nvPr/>
        </p:nvSpPr>
        <p:spPr>
          <a:xfrm rot="10800000">
            <a:off x="330200" y="4311650"/>
            <a:ext cx="10668000" cy="2379663"/>
          </a:xfrm>
          <a:prstGeom prst="rightArrow">
            <a:avLst>
              <a:gd name="adj1" fmla="val 86300"/>
              <a:gd name="adj2" fmla="val 22726"/>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91431" tIns="45716" rIns="91431" bIns="45716" anchor="ctr"/>
          <a:lstStyle/>
          <a:p>
            <a:pPr algn="ctr">
              <a:defRPr/>
            </a:pPr>
            <a:endParaRPr lang="en-US"/>
          </a:p>
        </p:txBody>
      </p:sp>
      <p:sp>
        <p:nvSpPr>
          <p:cNvPr id="8" name="7 Flecha derecha">
            <a:extLst>
              <a:ext uri="{FF2B5EF4-FFF2-40B4-BE49-F238E27FC236}">
                <a16:creationId xmlns:a16="http://schemas.microsoft.com/office/drawing/2014/main" id="{AECCC5F7-3112-1265-A53C-A09313CB0EEE}"/>
              </a:ext>
            </a:extLst>
          </p:cNvPr>
          <p:cNvSpPr/>
          <p:nvPr/>
        </p:nvSpPr>
        <p:spPr>
          <a:xfrm>
            <a:off x="863600" y="1847850"/>
            <a:ext cx="10934700" cy="2339975"/>
          </a:xfrm>
          <a:prstGeom prst="rightArrow">
            <a:avLst>
              <a:gd name="adj1" fmla="val 88143"/>
              <a:gd name="adj2" fmla="val 25298"/>
            </a:avLst>
          </a:prstGeom>
          <a:ln/>
        </p:spPr>
        <p:style>
          <a:lnRef idx="2">
            <a:schemeClr val="accent3"/>
          </a:lnRef>
          <a:fillRef idx="1">
            <a:schemeClr val="lt1"/>
          </a:fillRef>
          <a:effectRef idx="0">
            <a:schemeClr val="accent3"/>
          </a:effectRef>
          <a:fontRef idx="minor">
            <a:schemeClr val="dk1"/>
          </a:fontRef>
        </p:style>
        <p:txBody>
          <a:bodyPr lIns="91431" tIns="45716" rIns="91431" bIns="45716" anchor="ctr"/>
          <a:lstStyle/>
          <a:p>
            <a:pPr algn="ctr">
              <a:defRPr/>
            </a:pPr>
            <a:endParaRPr lang="en-US">
              <a:solidFill>
                <a:schemeClr val="accent1">
                  <a:lumMod val="75000"/>
                </a:schemeClr>
              </a:solidFill>
            </a:endParaRPr>
          </a:p>
        </p:txBody>
      </p:sp>
      <p:sp>
        <p:nvSpPr>
          <p:cNvPr id="9" name="8 CuadroTexto">
            <a:extLst>
              <a:ext uri="{FF2B5EF4-FFF2-40B4-BE49-F238E27FC236}">
                <a16:creationId xmlns:a16="http://schemas.microsoft.com/office/drawing/2014/main" id="{6DDCD726-0A53-1B96-9C5B-7AB3D2F25C95}"/>
              </a:ext>
            </a:extLst>
          </p:cNvPr>
          <p:cNvSpPr txBox="1"/>
          <p:nvPr/>
        </p:nvSpPr>
        <p:spPr>
          <a:xfrm>
            <a:off x="990600" y="1331913"/>
            <a:ext cx="3365500" cy="708025"/>
          </a:xfrm>
          <a:prstGeom prst="rect">
            <a:avLst/>
          </a:prstGeom>
          <a:noFill/>
        </p:spPr>
        <p:txBody>
          <a:bodyPr lIns="91431" tIns="45716" rIns="91431" bIns="45716">
            <a:spAutoFit/>
          </a:bodyPr>
          <a:lstStyle/>
          <a:p>
            <a:pPr algn="ctr">
              <a:defRPr/>
            </a:pPr>
            <a:r>
              <a:rPr lang="es-PE" sz="2000" b="1" u="sng" dirty="0" err="1">
                <a:solidFill>
                  <a:schemeClr val="tx2">
                    <a:lumMod val="75000"/>
                  </a:schemeClr>
                </a:solidFill>
              </a:rPr>
              <a:t>Appliance</a:t>
            </a:r>
            <a:r>
              <a:rPr lang="es-PE" sz="2000" b="1" u="sng" dirty="0">
                <a:solidFill>
                  <a:schemeClr val="tx2">
                    <a:lumMod val="75000"/>
                  </a:schemeClr>
                </a:solidFill>
              </a:rPr>
              <a:t> o Sistemas Integrados</a:t>
            </a:r>
            <a:endParaRPr lang="en-US" sz="2000" b="1" u="sng" dirty="0">
              <a:solidFill>
                <a:schemeClr val="tx2">
                  <a:lumMod val="75000"/>
                </a:schemeClr>
              </a:solidFill>
            </a:endParaRPr>
          </a:p>
        </p:txBody>
      </p:sp>
      <p:sp>
        <p:nvSpPr>
          <p:cNvPr id="10" name="9 CuadroTexto">
            <a:extLst>
              <a:ext uri="{FF2B5EF4-FFF2-40B4-BE49-F238E27FC236}">
                <a16:creationId xmlns:a16="http://schemas.microsoft.com/office/drawing/2014/main" id="{7F72BC35-B78A-1B2C-A0EC-042E117F5FFC}"/>
              </a:ext>
            </a:extLst>
          </p:cNvPr>
          <p:cNvSpPr txBox="1"/>
          <p:nvPr/>
        </p:nvSpPr>
        <p:spPr>
          <a:xfrm>
            <a:off x="7537450" y="1536700"/>
            <a:ext cx="3365500" cy="400050"/>
          </a:xfrm>
          <a:prstGeom prst="rect">
            <a:avLst/>
          </a:prstGeom>
          <a:noFill/>
        </p:spPr>
        <p:txBody>
          <a:bodyPr lIns="91431" tIns="45716" rIns="91431" bIns="45716">
            <a:spAutoFit/>
          </a:bodyPr>
          <a:lstStyle/>
          <a:p>
            <a:pPr algn="ctr">
              <a:defRPr/>
            </a:pPr>
            <a:r>
              <a:rPr lang="es-PE" sz="2000" b="1" u="sng" dirty="0">
                <a:solidFill>
                  <a:schemeClr val="tx2">
                    <a:lumMod val="75000"/>
                  </a:schemeClr>
                </a:solidFill>
              </a:rPr>
              <a:t>Cloud</a:t>
            </a:r>
            <a:endParaRPr lang="en-US" sz="2000" b="1" u="sng" dirty="0">
              <a:solidFill>
                <a:schemeClr val="tx2">
                  <a:lumMod val="75000"/>
                </a:schemeClr>
              </a:solidFill>
            </a:endParaRPr>
          </a:p>
        </p:txBody>
      </p:sp>
      <p:sp>
        <p:nvSpPr>
          <p:cNvPr id="11" name="10 CuadroTexto">
            <a:extLst>
              <a:ext uri="{FF2B5EF4-FFF2-40B4-BE49-F238E27FC236}">
                <a16:creationId xmlns:a16="http://schemas.microsoft.com/office/drawing/2014/main" id="{250ECDB7-DF59-D501-A7A7-E25A82BC621E}"/>
              </a:ext>
            </a:extLst>
          </p:cNvPr>
          <p:cNvSpPr txBox="1"/>
          <p:nvPr/>
        </p:nvSpPr>
        <p:spPr>
          <a:xfrm>
            <a:off x="4749800" y="1316038"/>
            <a:ext cx="2384425" cy="708025"/>
          </a:xfrm>
          <a:prstGeom prst="rect">
            <a:avLst/>
          </a:prstGeom>
          <a:noFill/>
        </p:spPr>
        <p:txBody>
          <a:bodyPr lIns="91431" tIns="45716" rIns="91431" bIns="45716">
            <a:spAutoFit/>
          </a:bodyPr>
          <a:lstStyle/>
          <a:p>
            <a:pPr algn="ctr">
              <a:defRPr/>
            </a:pPr>
            <a:r>
              <a:rPr lang="es-PE" sz="2000" b="1" u="sng" dirty="0">
                <a:solidFill>
                  <a:schemeClr val="tx2">
                    <a:lumMod val="75000"/>
                  </a:schemeClr>
                </a:solidFill>
              </a:rPr>
              <a:t>Hardware </a:t>
            </a:r>
            <a:r>
              <a:rPr lang="es-PE" sz="2000" b="1" u="sng" dirty="0" err="1">
                <a:solidFill>
                  <a:schemeClr val="tx2">
                    <a:lumMod val="75000"/>
                  </a:schemeClr>
                </a:solidFill>
              </a:rPr>
              <a:t>Commodity</a:t>
            </a:r>
            <a:endParaRPr lang="en-US" sz="2000" b="1" u="sng" dirty="0">
              <a:solidFill>
                <a:schemeClr val="tx2">
                  <a:lumMod val="75000"/>
                </a:schemeClr>
              </a:solidFill>
            </a:endParaRPr>
          </a:p>
        </p:txBody>
      </p:sp>
      <p:sp>
        <p:nvSpPr>
          <p:cNvPr id="14" name="13 Rectángulo">
            <a:extLst>
              <a:ext uri="{FF2B5EF4-FFF2-40B4-BE49-F238E27FC236}">
                <a16:creationId xmlns:a16="http://schemas.microsoft.com/office/drawing/2014/main" id="{CBB34B8F-B910-F578-F5AD-A62D90A733EC}"/>
              </a:ext>
            </a:extLst>
          </p:cNvPr>
          <p:cNvSpPr/>
          <p:nvPr/>
        </p:nvSpPr>
        <p:spPr>
          <a:xfrm>
            <a:off x="7869217" y="4592055"/>
            <a:ext cx="3009053" cy="1904856"/>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44440" tIns="44440" rIns="44440" bIns="44440" spcCol="1852"/>
          <a:lstStyle/>
          <a:p>
            <a:pPr marL="171432" indent="-171432" algn="just" defTabSz="355562">
              <a:lnSpc>
                <a:spcPct val="90000"/>
              </a:lnSpc>
              <a:spcBef>
                <a:spcPts val="875"/>
              </a:spcBef>
              <a:spcAft>
                <a:spcPts val="875"/>
              </a:spcAft>
              <a:buClr>
                <a:srgbClr val="C00000"/>
              </a:buClr>
              <a:buFont typeface="Calibri" pitchFamily="34" charset="0"/>
              <a:buChar char="×"/>
              <a:defRPr/>
            </a:pPr>
            <a:r>
              <a:rPr lang="es-ES" sz="1500" dirty="0">
                <a:solidFill>
                  <a:schemeClr val="tx1">
                    <a:lumMod val="75000"/>
                    <a:lumOff val="25000"/>
                  </a:schemeClr>
                </a:solidFill>
              </a:rPr>
              <a:t>La carga de la data está sujeta al performance de la red, pudiendo demandar mayor tiempo y costo al manejar grandes volúmenes de información. </a:t>
            </a:r>
          </a:p>
          <a:p>
            <a:pPr marL="171432" indent="-171432" algn="just" defTabSz="355562">
              <a:lnSpc>
                <a:spcPct val="90000"/>
              </a:lnSpc>
              <a:spcBef>
                <a:spcPts val="875"/>
              </a:spcBef>
              <a:spcAft>
                <a:spcPts val="875"/>
              </a:spcAft>
              <a:buClr>
                <a:srgbClr val="C00000"/>
              </a:buClr>
              <a:buFont typeface="Calibri" pitchFamily="34" charset="0"/>
              <a:buChar char="×"/>
              <a:defRPr/>
            </a:pPr>
            <a:r>
              <a:rPr lang="es-ES" sz="1500" dirty="0">
                <a:solidFill>
                  <a:schemeClr val="tx1">
                    <a:lumMod val="75000"/>
                    <a:lumOff val="25000"/>
                  </a:schemeClr>
                </a:solidFill>
              </a:rPr>
              <a:t>Sujeto a políticas y leyes del país donde se realiza el </a:t>
            </a:r>
            <a:r>
              <a:rPr lang="es-ES" sz="1500" dirty="0" err="1">
                <a:solidFill>
                  <a:schemeClr val="tx1">
                    <a:lumMod val="75000"/>
                    <a:lumOff val="25000"/>
                  </a:schemeClr>
                </a:solidFill>
              </a:rPr>
              <a:t>Hosting</a:t>
            </a:r>
            <a:r>
              <a:rPr lang="es-ES" sz="1500" dirty="0">
                <a:solidFill>
                  <a:schemeClr val="tx1">
                    <a:lumMod val="75000"/>
                    <a:lumOff val="25000"/>
                  </a:schemeClr>
                </a:solidFill>
              </a:rPr>
              <a:t>.</a:t>
            </a:r>
          </a:p>
        </p:txBody>
      </p:sp>
      <p:grpSp>
        <p:nvGrpSpPr>
          <p:cNvPr id="30731" name="14 Grupo">
            <a:extLst>
              <a:ext uri="{FF2B5EF4-FFF2-40B4-BE49-F238E27FC236}">
                <a16:creationId xmlns:a16="http://schemas.microsoft.com/office/drawing/2014/main" id="{C9196C2E-A8B8-B7B1-E08A-DD57A731C79C}"/>
              </a:ext>
            </a:extLst>
          </p:cNvPr>
          <p:cNvGrpSpPr>
            <a:grpSpLocks/>
          </p:cNvGrpSpPr>
          <p:nvPr/>
        </p:nvGrpSpPr>
        <p:grpSpPr bwMode="auto">
          <a:xfrm>
            <a:off x="4468813" y="1593850"/>
            <a:ext cx="6602412" cy="3001963"/>
            <a:chOff x="541341" y="263419"/>
            <a:chExt cx="2418491" cy="4053017"/>
          </a:xfrm>
        </p:grpSpPr>
        <p:sp>
          <p:nvSpPr>
            <p:cNvPr id="16" name="15 Rectángulo">
              <a:extLst>
                <a:ext uri="{FF2B5EF4-FFF2-40B4-BE49-F238E27FC236}">
                  <a16:creationId xmlns:a16="http://schemas.microsoft.com/office/drawing/2014/main" id="{774F3B2B-EDC8-46D9-6E12-C42F1E4D8E77}"/>
                </a:ext>
              </a:extLst>
            </p:cNvPr>
            <p:cNvSpPr/>
            <p:nvPr/>
          </p:nvSpPr>
          <p:spPr>
            <a:xfrm>
              <a:off x="541341" y="263419"/>
              <a:ext cx="1172907" cy="3254660"/>
            </a:xfrm>
            <a:prstGeom prst="rect">
              <a:avLst/>
            </a:pr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PE"/>
            </a:p>
          </p:txBody>
        </p:sp>
        <p:sp>
          <p:nvSpPr>
            <p:cNvPr id="17" name="16 Rectángulo">
              <a:extLst>
                <a:ext uri="{FF2B5EF4-FFF2-40B4-BE49-F238E27FC236}">
                  <a16:creationId xmlns:a16="http://schemas.microsoft.com/office/drawing/2014/main" id="{F2F8A17C-473D-EE96-068D-6B1CDF1C942C}"/>
                </a:ext>
              </a:extLst>
            </p:cNvPr>
            <p:cNvSpPr/>
            <p:nvPr/>
          </p:nvSpPr>
          <p:spPr>
            <a:xfrm>
              <a:off x="1786925" y="1061776"/>
              <a:ext cx="1172907" cy="3254660"/>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38100" tIns="38100" rIns="38100" bIns="38100" spcCol="1270"/>
            <a:lstStyle/>
            <a:p>
              <a:pPr marL="285720" indent="-285720" algn="just" defTabSz="444454">
                <a:lnSpc>
                  <a:spcPct val="90000"/>
                </a:lnSpc>
                <a:spcBef>
                  <a:spcPts val="875"/>
                </a:spcBef>
                <a:spcAft>
                  <a:spcPts val="875"/>
                </a:spcAft>
                <a:buClr>
                  <a:srgbClr val="63B43A"/>
                </a:buClr>
                <a:buFont typeface="Wingdings" pitchFamily="2" charset="2"/>
                <a:buChar char="ü"/>
                <a:defRPr/>
              </a:pPr>
              <a:r>
                <a:rPr lang="es-MX" sz="1500" dirty="0">
                  <a:solidFill>
                    <a:schemeClr val="tx1">
                      <a:lumMod val="75000"/>
                      <a:lumOff val="25000"/>
                    </a:schemeClr>
                  </a:solidFill>
                </a:rPr>
                <a:t>Escalabilidad de la infraestructura</a:t>
              </a:r>
              <a:endParaRPr lang="en-US" sz="1500" dirty="0">
                <a:solidFill>
                  <a:schemeClr val="tx1">
                    <a:lumMod val="75000"/>
                    <a:lumOff val="25000"/>
                  </a:schemeClr>
                </a:solidFill>
              </a:endParaRPr>
            </a:p>
            <a:p>
              <a:pPr marL="285720" indent="-285720" algn="just" defTabSz="444454">
                <a:lnSpc>
                  <a:spcPct val="90000"/>
                </a:lnSpc>
                <a:spcBef>
                  <a:spcPts val="875"/>
                </a:spcBef>
                <a:spcAft>
                  <a:spcPts val="875"/>
                </a:spcAft>
                <a:buClr>
                  <a:srgbClr val="63B43A"/>
                </a:buClr>
                <a:buFont typeface="Wingdings" pitchFamily="2" charset="2"/>
                <a:buChar char="ü"/>
                <a:defRPr/>
              </a:pPr>
              <a:r>
                <a:rPr lang="es-PE" sz="1500" dirty="0">
                  <a:solidFill>
                    <a:schemeClr val="tx1">
                      <a:lumMod val="75000"/>
                      <a:lumOff val="25000"/>
                    </a:schemeClr>
                  </a:solidFill>
                </a:rPr>
                <a:t>Actualizaciones</a:t>
              </a:r>
              <a:r>
                <a:rPr lang="en-US" sz="1500" dirty="0">
                  <a:solidFill>
                    <a:schemeClr val="tx1">
                      <a:lumMod val="75000"/>
                      <a:lumOff val="25000"/>
                    </a:schemeClr>
                  </a:solidFill>
                </a:rPr>
                <a:t> </a:t>
              </a:r>
              <a:r>
                <a:rPr lang="es-PE" sz="1500" dirty="0">
                  <a:solidFill>
                    <a:schemeClr val="tx1">
                      <a:lumMod val="75000"/>
                      <a:lumOff val="25000"/>
                    </a:schemeClr>
                  </a:solidFill>
                </a:rPr>
                <a:t>automáticas</a:t>
              </a:r>
            </a:p>
            <a:p>
              <a:pPr marL="285720" indent="-285720" algn="just" defTabSz="444454">
                <a:lnSpc>
                  <a:spcPct val="90000"/>
                </a:lnSpc>
                <a:spcBef>
                  <a:spcPts val="875"/>
                </a:spcBef>
                <a:spcAft>
                  <a:spcPts val="875"/>
                </a:spcAft>
                <a:buClr>
                  <a:srgbClr val="63B43A"/>
                </a:buClr>
                <a:buFont typeface="Wingdings" pitchFamily="2" charset="2"/>
                <a:buChar char="ü"/>
                <a:defRPr/>
              </a:pPr>
              <a:r>
                <a:rPr lang="es-ES" sz="1500" dirty="0">
                  <a:solidFill>
                    <a:schemeClr val="tx1">
                      <a:lumMod val="75000"/>
                      <a:lumOff val="25000"/>
                    </a:schemeClr>
                  </a:solidFill>
                </a:rPr>
                <a:t>Elimina la administración y soporte de la infraestructura por parte de la empresa</a:t>
              </a:r>
            </a:p>
            <a:p>
              <a:pPr algn="just" defTabSz="444454">
                <a:lnSpc>
                  <a:spcPct val="90000"/>
                </a:lnSpc>
                <a:spcBef>
                  <a:spcPts val="875"/>
                </a:spcBef>
                <a:spcAft>
                  <a:spcPts val="875"/>
                </a:spcAft>
                <a:defRPr/>
              </a:pPr>
              <a:endParaRPr lang="es-ES" sz="1200" dirty="0"/>
            </a:p>
            <a:p>
              <a:pPr algn="just" defTabSz="444454">
                <a:lnSpc>
                  <a:spcPct val="90000"/>
                </a:lnSpc>
                <a:spcBef>
                  <a:spcPts val="875"/>
                </a:spcBef>
                <a:spcAft>
                  <a:spcPts val="875"/>
                </a:spcAft>
                <a:defRPr/>
              </a:pPr>
              <a:endParaRPr lang="es-ES" sz="1200" dirty="0"/>
            </a:p>
          </p:txBody>
        </p:sp>
      </p:grpSp>
      <p:sp>
        <p:nvSpPr>
          <p:cNvPr id="18" name="17 Rectángulo">
            <a:extLst>
              <a:ext uri="{FF2B5EF4-FFF2-40B4-BE49-F238E27FC236}">
                <a16:creationId xmlns:a16="http://schemas.microsoft.com/office/drawing/2014/main" id="{CE399E3E-ACDA-9DD1-B246-997C1204FDC4}"/>
              </a:ext>
            </a:extLst>
          </p:cNvPr>
          <p:cNvSpPr/>
          <p:nvPr/>
        </p:nvSpPr>
        <p:spPr>
          <a:xfrm>
            <a:off x="863600" y="2195513"/>
            <a:ext cx="3492500" cy="2193925"/>
          </a:xfrm>
          <a:prstGeom prst="rect">
            <a:avLst/>
          </a:prstGeom>
        </p:spPr>
        <p:txBody>
          <a:bodyPr lIns="91431" tIns="45716" rIns="91431" bIns="45716">
            <a:spAutoFit/>
          </a:bodyPr>
          <a:lstStyle/>
          <a:p>
            <a:pPr marL="285720" indent="-285720" algn="just" defTabSz="444454">
              <a:lnSpc>
                <a:spcPct val="90000"/>
              </a:lnSpc>
              <a:spcBef>
                <a:spcPts val="875"/>
              </a:spcBef>
              <a:spcAft>
                <a:spcPts val="875"/>
              </a:spcAft>
              <a:buClr>
                <a:srgbClr val="63B43A"/>
              </a:buClr>
              <a:buFont typeface="Wingdings" pitchFamily="2" charset="2"/>
              <a:buChar char="ü"/>
              <a:defRPr/>
            </a:pPr>
            <a:r>
              <a:rPr lang="es-ES" sz="1500" dirty="0">
                <a:solidFill>
                  <a:schemeClr val="tx1">
                    <a:lumMod val="75000"/>
                    <a:lumOff val="25000"/>
                  </a:schemeClr>
                </a:solidFill>
              </a:rPr>
              <a:t>El soporte técnico viene de una sola fuente.</a:t>
            </a:r>
            <a:endParaRPr lang="en-US" sz="1500" dirty="0">
              <a:solidFill>
                <a:schemeClr val="tx1">
                  <a:lumMod val="75000"/>
                  <a:lumOff val="25000"/>
                </a:schemeClr>
              </a:solidFill>
            </a:endParaRPr>
          </a:p>
          <a:p>
            <a:pPr marL="285720" indent="-285720" algn="just" defTabSz="444454">
              <a:lnSpc>
                <a:spcPct val="90000"/>
              </a:lnSpc>
              <a:spcBef>
                <a:spcPts val="875"/>
              </a:spcBef>
              <a:spcAft>
                <a:spcPts val="875"/>
              </a:spcAft>
              <a:buClr>
                <a:srgbClr val="63B43A"/>
              </a:buClr>
              <a:buFont typeface="Wingdings" pitchFamily="2" charset="2"/>
              <a:buChar char="ü"/>
              <a:defRPr/>
            </a:pPr>
            <a:r>
              <a:rPr lang="es-PE" sz="1500" dirty="0">
                <a:solidFill>
                  <a:schemeClr val="tx1">
                    <a:lumMod val="75000"/>
                    <a:lumOff val="25000"/>
                  </a:schemeClr>
                </a:solidFill>
              </a:rPr>
              <a:t>Interfaces de administración de sistemas Integrado para Gestión de Hardware, Software, Administración de Archivos de Datos, Monitoreo de </a:t>
            </a:r>
            <a:r>
              <a:rPr lang="es-PE" sz="1500" dirty="0" err="1">
                <a:solidFill>
                  <a:schemeClr val="tx1">
                    <a:lumMod val="75000"/>
                    <a:lumOff val="25000"/>
                  </a:schemeClr>
                </a:solidFill>
              </a:rPr>
              <a:t>Clusters</a:t>
            </a:r>
            <a:r>
              <a:rPr lang="es-PE" sz="1500" dirty="0">
                <a:solidFill>
                  <a:schemeClr val="tx1">
                    <a:lumMod val="75000"/>
                    <a:lumOff val="25000"/>
                  </a:schemeClr>
                </a:solidFill>
              </a:rPr>
              <a:t> y Nodos y Seguridad.</a:t>
            </a:r>
          </a:p>
          <a:p>
            <a:pPr algn="just">
              <a:spcBef>
                <a:spcPts val="875"/>
              </a:spcBef>
              <a:spcAft>
                <a:spcPts val="875"/>
              </a:spcAft>
              <a:defRPr/>
            </a:pPr>
            <a:endParaRPr lang="es-ES" sz="1200" dirty="0"/>
          </a:p>
        </p:txBody>
      </p:sp>
      <p:sp>
        <p:nvSpPr>
          <p:cNvPr id="19" name="18 Rectángulo">
            <a:extLst>
              <a:ext uri="{FF2B5EF4-FFF2-40B4-BE49-F238E27FC236}">
                <a16:creationId xmlns:a16="http://schemas.microsoft.com/office/drawing/2014/main" id="{22D81539-C24B-92AF-D4F7-115CF59BDE77}"/>
              </a:ext>
            </a:extLst>
          </p:cNvPr>
          <p:cNvSpPr/>
          <p:nvPr/>
        </p:nvSpPr>
        <p:spPr>
          <a:xfrm>
            <a:off x="4483820" y="4579163"/>
            <a:ext cx="3186981" cy="1874203"/>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38096" tIns="38096" rIns="38096" bIns="38096" spcCol="1270"/>
          <a:lstStyle/>
          <a:p>
            <a:pPr marL="285720" indent="-285720" algn="just" defTabSz="444454">
              <a:lnSpc>
                <a:spcPct val="90000"/>
              </a:lnSpc>
              <a:spcBef>
                <a:spcPts val="875"/>
              </a:spcBef>
              <a:spcAft>
                <a:spcPts val="875"/>
              </a:spcAft>
              <a:buClr>
                <a:srgbClr val="C00000"/>
              </a:buClr>
              <a:buFont typeface="Calibri" pitchFamily="34" charset="0"/>
              <a:buChar char="×"/>
              <a:defRPr/>
            </a:pPr>
            <a:r>
              <a:rPr lang="en-US" sz="1500" dirty="0">
                <a:solidFill>
                  <a:schemeClr val="tx1">
                    <a:lumMod val="75000"/>
                    <a:lumOff val="25000"/>
                  </a:schemeClr>
                </a:solidFill>
              </a:rPr>
              <a:t>Commodity cluster requiere un </a:t>
            </a:r>
            <a:r>
              <a:rPr lang="es-PE" sz="1500" dirty="0">
                <a:solidFill>
                  <a:schemeClr val="tx1">
                    <a:lumMod val="75000"/>
                    <a:lumOff val="25000"/>
                  </a:schemeClr>
                </a:solidFill>
              </a:rPr>
              <a:t>tiempo</a:t>
            </a:r>
            <a:r>
              <a:rPr lang="en-US" sz="1500" dirty="0">
                <a:solidFill>
                  <a:schemeClr val="tx1">
                    <a:lumMod val="75000"/>
                    <a:lumOff val="25000"/>
                  </a:schemeClr>
                </a:solidFill>
              </a:rPr>
              <a:t> considerable y personal </a:t>
            </a:r>
            <a:r>
              <a:rPr lang="es-PE" sz="1500" dirty="0">
                <a:solidFill>
                  <a:schemeClr val="tx1">
                    <a:lumMod val="75000"/>
                    <a:lumOff val="25000"/>
                  </a:schemeClr>
                </a:solidFill>
              </a:rPr>
              <a:t>altamente especializado  para desplegar, optimizar, y realizar  afinamientos a la plataforma.</a:t>
            </a:r>
          </a:p>
          <a:p>
            <a:pPr marL="285720" indent="-285720" algn="just" defTabSz="444454">
              <a:lnSpc>
                <a:spcPct val="90000"/>
              </a:lnSpc>
              <a:spcBef>
                <a:spcPts val="875"/>
              </a:spcBef>
              <a:spcAft>
                <a:spcPts val="875"/>
              </a:spcAft>
              <a:buClr>
                <a:srgbClr val="C00000"/>
              </a:buClr>
              <a:buFont typeface="Calibri" pitchFamily="34" charset="0"/>
              <a:buChar char="×"/>
              <a:defRPr/>
            </a:pPr>
            <a:r>
              <a:rPr lang="es-PE" sz="1500" dirty="0">
                <a:solidFill>
                  <a:schemeClr val="tx1">
                    <a:lumMod val="75000"/>
                    <a:lumOff val="25000"/>
                  </a:schemeClr>
                </a:solidFill>
              </a:rPr>
              <a:t>Alto riesgo de presentar </a:t>
            </a:r>
            <a:r>
              <a:rPr lang="en-US" sz="1500" dirty="0">
                <a:solidFill>
                  <a:schemeClr val="tx1">
                    <a:lumMod val="75000"/>
                    <a:lumOff val="25000"/>
                  </a:schemeClr>
                </a:solidFill>
              </a:rPr>
              <a:t>defect</a:t>
            </a:r>
            <a:r>
              <a:rPr lang="es-PE" sz="1500" dirty="0">
                <a:solidFill>
                  <a:schemeClr val="tx1">
                    <a:lumMod val="75000"/>
                    <a:lumOff val="25000"/>
                  </a:schemeClr>
                </a:solidFill>
              </a:rPr>
              <a:t>os por </a:t>
            </a:r>
            <a:r>
              <a:rPr lang="en-US" sz="1500" dirty="0">
                <a:solidFill>
                  <a:schemeClr val="tx1">
                    <a:lumMod val="75000"/>
                    <a:lumOff val="25000"/>
                  </a:schemeClr>
                </a:solidFill>
              </a:rPr>
              <a:t>mala </a:t>
            </a:r>
            <a:r>
              <a:rPr lang="es-PE" sz="1500" dirty="0">
                <a:solidFill>
                  <a:schemeClr val="tx1">
                    <a:lumMod val="75000"/>
                    <a:lumOff val="25000"/>
                  </a:schemeClr>
                </a:solidFill>
              </a:rPr>
              <a:t>configuración</a:t>
            </a:r>
            <a:r>
              <a:rPr lang="en-US" sz="1500" dirty="0">
                <a:solidFill>
                  <a:schemeClr val="tx1">
                    <a:lumMod val="75000"/>
                    <a:lumOff val="25000"/>
                  </a:schemeClr>
                </a:solidFill>
              </a:rPr>
              <a:t>.</a:t>
            </a:r>
            <a:endParaRPr lang="es-PE" sz="1500" dirty="0">
              <a:solidFill>
                <a:schemeClr val="tx1">
                  <a:lumMod val="75000"/>
                  <a:lumOff val="25000"/>
                </a:schemeClr>
              </a:solidFill>
            </a:endParaRPr>
          </a:p>
        </p:txBody>
      </p:sp>
      <p:sp>
        <p:nvSpPr>
          <p:cNvPr id="20" name="19 Rectángulo">
            <a:extLst>
              <a:ext uri="{FF2B5EF4-FFF2-40B4-BE49-F238E27FC236}">
                <a16:creationId xmlns:a16="http://schemas.microsoft.com/office/drawing/2014/main" id="{90671ED4-4379-B236-2D07-42E5E6D9D163}"/>
              </a:ext>
            </a:extLst>
          </p:cNvPr>
          <p:cNvSpPr/>
          <p:nvPr/>
        </p:nvSpPr>
        <p:spPr>
          <a:xfrm>
            <a:off x="4483821" y="2200463"/>
            <a:ext cx="3052915" cy="1435659"/>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38096" tIns="38096" rIns="38096" bIns="38096" spcCol="1270"/>
          <a:lstStyle/>
          <a:p>
            <a:pPr marL="285720" indent="-285720" algn="just" defTabSz="444454">
              <a:lnSpc>
                <a:spcPct val="90000"/>
              </a:lnSpc>
              <a:spcBef>
                <a:spcPts val="875"/>
              </a:spcBef>
              <a:spcAft>
                <a:spcPts val="875"/>
              </a:spcAft>
              <a:buClr>
                <a:srgbClr val="63B43A"/>
              </a:buClr>
              <a:buFont typeface="Wingdings" pitchFamily="2" charset="2"/>
              <a:buChar char="ü"/>
              <a:defRPr/>
            </a:pPr>
            <a:r>
              <a:rPr lang="es-PE" sz="1500" dirty="0">
                <a:solidFill>
                  <a:schemeClr val="tx1">
                    <a:lumMod val="75000"/>
                    <a:lumOff val="25000"/>
                  </a:schemeClr>
                </a:solidFill>
              </a:rPr>
              <a:t>Costo de Licencias menores o uso de Open </a:t>
            </a:r>
            <a:r>
              <a:rPr lang="es-PE" sz="1500" dirty="0" err="1">
                <a:solidFill>
                  <a:schemeClr val="tx1">
                    <a:lumMod val="75000"/>
                    <a:lumOff val="25000"/>
                  </a:schemeClr>
                </a:solidFill>
              </a:rPr>
              <a:t>Source</a:t>
            </a:r>
            <a:r>
              <a:rPr lang="es-PE" sz="1500" dirty="0">
                <a:solidFill>
                  <a:schemeClr val="tx1">
                    <a:lumMod val="75000"/>
                    <a:lumOff val="25000"/>
                  </a:schemeClr>
                </a:solidFill>
              </a:rPr>
              <a:t>.</a:t>
            </a:r>
          </a:p>
          <a:p>
            <a:pPr marL="285720" indent="-285720" algn="just" defTabSz="444454">
              <a:lnSpc>
                <a:spcPct val="90000"/>
              </a:lnSpc>
              <a:spcBef>
                <a:spcPts val="875"/>
              </a:spcBef>
              <a:spcAft>
                <a:spcPts val="875"/>
              </a:spcAft>
              <a:buClr>
                <a:srgbClr val="63B43A"/>
              </a:buClr>
              <a:buFont typeface="Wingdings" pitchFamily="2" charset="2"/>
              <a:buChar char="ü"/>
              <a:defRPr/>
            </a:pPr>
            <a:r>
              <a:rPr lang="es-PE" sz="1500" dirty="0">
                <a:solidFill>
                  <a:schemeClr val="tx1">
                    <a:lumMod val="75000"/>
                    <a:lumOff val="25000"/>
                  </a:schemeClr>
                </a:solidFill>
              </a:rPr>
              <a:t>Bajo costo de infraestructura</a:t>
            </a:r>
          </a:p>
          <a:p>
            <a:pPr marL="285720" indent="-285720" algn="just" defTabSz="444454">
              <a:spcBef>
                <a:spcPts val="875"/>
              </a:spcBef>
              <a:spcAft>
                <a:spcPts val="875"/>
              </a:spcAft>
              <a:buFontTx/>
              <a:buChar char="-"/>
              <a:defRPr/>
            </a:pPr>
            <a:endParaRPr lang="es-PE" sz="1200" dirty="0"/>
          </a:p>
        </p:txBody>
      </p:sp>
      <p:sp>
        <p:nvSpPr>
          <p:cNvPr id="21" name="20 Rectángulo">
            <a:extLst>
              <a:ext uri="{FF2B5EF4-FFF2-40B4-BE49-F238E27FC236}">
                <a16:creationId xmlns:a16="http://schemas.microsoft.com/office/drawing/2014/main" id="{8601FF9D-DAA5-5F03-5407-08C0066DA791}"/>
              </a:ext>
            </a:extLst>
          </p:cNvPr>
          <p:cNvSpPr/>
          <p:nvPr/>
        </p:nvSpPr>
        <p:spPr>
          <a:xfrm>
            <a:off x="1079501" y="4605286"/>
            <a:ext cx="3009900" cy="1166069"/>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30477" tIns="30477" rIns="30477" bIns="30477" spcCol="1270"/>
          <a:lstStyle/>
          <a:p>
            <a:pPr marL="171432" indent="-171432" algn="just" defTabSz="355562">
              <a:lnSpc>
                <a:spcPct val="90000"/>
              </a:lnSpc>
              <a:spcBef>
                <a:spcPts val="875"/>
              </a:spcBef>
              <a:spcAft>
                <a:spcPts val="875"/>
              </a:spcAft>
              <a:buClr>
                <a:srgbClr val="C00000"/>
              </a:buClr>
              <a:buFont typeface="Calibri" pitchFamily="34" charset="0"/>
              <a:buChar char="×"/>
              <a:defRPr/>
            </a:pPr>
            <a:r>
              <a:rPr lang="es-ES" sz="1500" dirty="0">
                <a:solidFill>
                  <a:schemeClr val="tx1">
                    <a:lumMod val="75000"/>
                    <a:lumOff val="25000"/>
                  </a:schemeClr>
                </a:solidFill>
              </a:rPr>
              <a:t>La implementación de la solución suele ser mucho mas costosa.</a:t>
            </a:r>
          </a:p>
          <a:p>
            <a:pPr marL="171432" indent="-171432" algn="just" defTabSz="355562">
              <a:lnSpc>
                <a:spcPct val="90000"/>
              </a:lnSpc>
              <a:spcBef>
                <a:spcPts val="875"/>
              </a:spcBef>
              <a:spcAft>
                <a:spcPts val="875"/>
              </a:spcAft>
              <a:buClr>
                <a:srgbClr val="C00000"/>
              </a:buClr>
              <a:buFont typeface="Calibri" pitchFamily="34" charset="0"/>
              <a:buChar char="×"/>
              <a:defRPr/>
            </a:pPr>
            <a:r>
              <a:rPr lang="en-US" sz="1500" dirty="0" err="1">
                <a:solidFill>
                  <a:schemeClr val="tx1">
                    <a:lumMod val="75000"/>
                    <a:lumOff val="25000"/>
                  </a:schemeClr>
                </a:solidFill>
              </a:rPr>
              <a:t>Requiere</a:t>
            </a:r>
            <a:r>
              <a:rPr lang="en-US" sz="1500" dirty="0">
                <a:solidFill>
                  <a:schemeClr val="tx1">
                    <a:lumMod val="75000"/>
                    <a:lumOff val="25000"/>
                  </a:schemeClr>
                </a:solidFill>
              </a:rPr>
              <a:t> personal </a:t>
            </a:r>
            <a:r>
              <a:rPr lang="es-PE" sz="1500" dirty="0">
                <a:solidFill>
                  <a:schemeClr val="tx1">
                    <a:lumMod val="75000"/>
                    <a:lumOff val="25000"/>
                  </a:schemeClr>
                </a:solidFill>
              </a:rPr>
              <a:t>especializado  para desplegar, optimizar, y realizar  afinamientos a la plataforma.</a:t>
            </a:r>
            <a:endParaRPr lang="es-ES" sz="1500" dirty="0">
              <a:solidFill>
                <a:schemeClr val="tx1">
                  <a:lumMod val="75000"/>
                  <a:lumOff val="25000"/>
                </a:schemeClr>
              </a:solidFill>
            </a:endParaRPr>
          </a:p>
          <a:p>
            <a:pPr defTabSz="355562">
              <a:lnSpc>
                <a:spcPct val="90000"/>
              </a:lnSpc>
              <a:spcBef>
                <a:spcPts val="875"/>
              </a:spcBef>
              <a:spcAft>
                <a:spcPts val="875"/>
              </a:spcAft>
              <a:buClr>
                <a:srgbClr val="C00000"/>
              </a:buClr>
              <a:defRPr/>
            </a:pPr>
            <a:endParaRPr lang="es-ES" sz="1500" dirty="0">
              <a:solidFill>
                <a:schemeClr val="tx1"/>
              </a:solidFill>
            </a:endParaRPr>
          </a:p>
        </p:txBody>
      </p:sp>
      <p:cxnSp>
        <p:nvCxnSpPr>
          <p:cNvPr id="22" name="21 Conector recto">
            <a:extLst>
              <a:ext uri="{FF2B5EF4-FFF2-40B4-BE49-F238E27FC236}">
                <a16:creationId xmlns:a16="http://schemas.microsoft.com/office/drawing/2014/main" id="{53BB39AD-00A5-ACD8-1D55-1E0D3ED4C6E5}"/>
              </a:ext>
            </a:extLst>
          </p:cNvPr>
          <p:cNvCxnSpPr/>
          <p:nvPr/>
        </p:nvCxnSpPr>
        <p:spPr>
          <a:xfrm>
            <a:off x="4406900" y="2065338"/>
            <a:ext cx="0" cy="1922462"/>
          </a:xfrm>
          <a:prstGeom prst="line">
            <a:avLst/>
          </a:prstGeom>
          <a:ln>
            <a:solidFill>
              <a:schemeClr val="bg1">
                <a:lumMod val="75000"/>
              </a:schemeClr>
            </a:solidFill>
          </a:ln>
          <a:effectLst/>
        </p:spPr>
        <p:style>
          <a:lnRef idx="2">
            <a:schemeClr val="accent4"/>
          </a:lnRef>
          <a:fillRef idx="0">
            <a:schemeClr val="accent4"/>
          </a:fillRef>
          <a:effectRef idx="1">
            <a:schemeClr val="accent4"/>
          </a:effectRef>
          <a:fontRef idx="minor">
            <a:schemeClr val="tx1"/>
          </a:fontRef>
        </p:style>
      </p:cxnSp>
      <p:cxnSp>
        <p:nvCxnSpPr>
          <p:cNvPr id="23" name="22 Conector recto">
            <a:extLst>
              <a:ext uri="{FF2B5EF4-FFF2-40B4-BE49-F238E27FC236}">
                <a16:creationId xmlns:a16="http://schemas.microsoft.com/office/drawing/2014/main" id="{0B36E034-A51E-4231-7596-E9EDFD5E694A}"/>
              </a:ext>
            </a:extLst>
          </p:cNvPr>
          <p:cNvCxnSpPr/>
          <p:nvPr/>
        </p:nvCxnSpPr>
        <p:spPr>
          <a:xfrm>
            <a:off x="7772400" y="2057400"/>
            <a:ext cx="0" cy="1930400"/>
          </a:xfrm>
          <a:prstGeom prst="line">
            <a:avLst/>
          </a:prstGeom>
          <a:ln>
            <a:solidFill>
              <a:schemeClr val="bg1">
                <a:lumMod val="75000"/>
              </a:schemeClr>
            </a:solidFill>
          </a:ln>
          <a:effectLst/>
        </p:spPr>
        <p:style>
          <a:lnRef idx="2">
            <a:schemeClr val="accent4"/>
          </a:lnRef>
          <a:fillRef idx="0">
            <a:schemeClr val="accent4"/>
          </a:fillRef>
          <a:effectRef idx="1">
            <a:schemeClr val="accent4"/>
          </a:effectRef>
          <a:fontRef idx="minor">
            <a:schemeClr val="tx1"/>
          </a:fontRef>
        </p:style>
      </p:cxnSp>
      <p:sp>
        <p:nvSpPr>
          <p:cNvPr id="24" name="23 CuadroTexto">
            <a:extLst>
              <a:ext uri="{FF2B5EF4-FFF2-40B4-BE49-F238E27FC236}">
                <a16:creationId xmlns:a16="http://schemas.microsoft.com/office/drawing/2014/main" id="{282E644E-F0A3-D0C1-F11F-51BF893BACF4}"/>
              </a:ext>
            </a:extLst>
          </p:cNvPr>
          <p:cNvSpPr txBox="1"/>
          <p:nvPr/>
        </p:nvSpPr>
        <p:spPr>
          <a:xfrm>
            <a:off x="291365" y="1462436"/>
            <a:ext cx="615535" cy="2656621"/>
          </a:xfrm>
          <a:prstGeom prst="rect">
            <a:avLst/>
          </a:prstGeom>
          <a:noFill/>
        </p:spPr>
        <p:txBody>
          <a:bodyPr vert="vert270" lIns="91431" tIns="0" rIns="91431" bIns="0" anchor="ctr">
            <a:spAutoFit/>
          </a:bodyPr>
          <a:lstStyle/>
          <a:p>
            <a:pPr algn="ctr">
              <a:defRPr/>
            </a:pPr>
            <a:r>
              <a:rPr lang="es-PE" sz="2800" b="1" dirty="0">
                <a:solidFill>
                  <a:srgbClr val="92D050"/>
                </a:solidFill>
              </a:rPr>
              <a:t>VENTAJAS</a:t>
            </a:r>
            <a:endParaRPr lang="en-US" sz="2800" b="1" dirty="0">
              <a:solidFill>
                <a:srgbClr val="92D050"/>
              </a:solidFill>
            </a:endParaRPr>
          </a:p>
        </p:txBody>
      </p:sp>
      <p:sp>
        <p:nvSpPr>
          <p:cNvPr id="25" name="24 CuadroTexto">
            <a:extLst>
              <a:ext uri="{FF2B5EF4-FFF2-40B4-BE49-F238E27FC236}">
                <a16:creationId xmlns:a16="http://schemas.microsoft.com/office/drawing/2014/main" id="{194E0895-DE0A-9DEA-6F03-8B6DB0FBBDAA}"/>
              </a:ext>
            </a:extLst>
          </p:cNvPr>
          <p:cNvSpPr txBox="1"/>
          <p:nvPr/>
        </p:nvSpPr>
        <p:spPr>
          <a:xfrm rot="10800000">
            <a:off x="10998210" y="4088844"/>
            <a:ext cx="615535" cy="2656621"/>
          </a:xfrm>
          <a:prstGeom prst="rect">
            <a:avLst/>
          </a:prstGeom>
          <a:noFill/>
        </p:spPr>
        <p:txBody>
          <a:bodyPr vert="vert270" lIns="91431" tIns="0" rIns="91431" bIns="0" anchor="ctr">
            <a:spAutoFit/>
          </a:bodyPr>
          <a:lstStyle/>
          <a:p>
            <a:pPr algn="ctr">
              <a:defRPr/>
            </a:pPr>
            <a:r>
              <a:rPr lang="es-PE" sz="2800" b="1" dirty="0">
                <a:solidFill>
                  <a:srgbClr val="FF0000"/>
                </a:solidFill>
              </a:rPr>
              <a:t>DESVENTAJAS</a:t>
            </a:r>
            <a:endParaRPr lang="en-US" sz="2800" b="1" dirty="0">
              <a:solidFill>
                <a:srgbClr val="FF0000"/>
              </a:solidFill>
            </a:endParaRPr>
          </a:p>
        </p:txBody>
      </p:sp>
      <p:cxnSp>
        <p:nvCxnSpPr>
          <p:cNvPr id="29" name="28 Conector recto">
            <a:extLst>
              <a:ext uri="{FF2B5EF4-FFF2-40B4-BE49-F238E27FC236}">
                <a16:creationId xmlns:a16="http://schemas.microsoft.com/office/drawing/2014/main" id="{F093F5AF-D4FE-9247-4157-8E5869CAE46A}"/>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0741" name="Picture 7" descr="Imagen relacionada">
            <a:extLst>
              <a:ext uri="{FF2B5EF4-FFF2-40B4-BE49-F238E27FC236}">
                <a16:creationId xmlns:a16="http://schemas.microsoft.com/office/drawing/2014/main" id="{11071999-E15C-4155-2A6A-0AAAB16E1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6350" y="4924425"/>
            <a:ext cx="75565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27 Conector recto">
            <a:extLst>
              <a:ext uri="{FF2B5EF4-FFF2-40B4-BE49-F238E27FC236}">
                <a16:creationId xmlns:a16="http://schemas.microsoft.com/office/drawing/2014/main" id="{0E41F4F2-4270-C9D8-B9BE-6CF8C99CCC1D}"/>
              </a:ext>
            </a:extLst>
          </p:cNvPr>
          <p:cNvCxnSpPr/>
          <p:nvPr/>
        </p:nvCxnSpPr>
        <p:spPr>
          <a:xfrm>
            <a:off x="4410075" y="4551363"/>
            <a:ext cx="0" cy="1922462"/>
          </a:xfrm>
          <a:prstGeom prst="line">
            <a:avLst/>
          </a:prstGeom>
          <a:ln>
            <a:solidFill>
              <a:schemeClr val="bg1">
                <a:lumMod val="75000"/>
              </a:schemeClr>
            </a:solidFill>
          </a:ln>
          <a:effectLst/>
        </p:spPr>
        <p:style>
          <a:lnRef idx="2">
            <a:schemeClr val="accent4"/>
          </a:lnRef>
          <a:fillRef idx="0">
            <a:schemeClr val="accent4"/>
          </a:fillRef>
          <a:effectRef idx="1">
            <a:schemeClr val="accent4"/>
          </a:effectRef>
          <a:fontRef idx="minor">
            <a:schemeClr val="tx1"/>
          </a:fontRef>
        </p:style>
      </p:cxnSp>
      <p:cxnSp>
        <p:nvCxnSpPr>
          <p:cNvPr id="30" name="29 Conector recto">
            <a:extLst>
              <a:ext uri="{FF2B5EF4-FFF2-40B4-BE49-F238E27FC236}">
                <a16:creationId xmlns:a16="http://schemas.microsoft.com/office/drawing/2014/main" id="{8830B5BD-6491-9D80-2162-D6C6573DC268}"/>
              </a:ext>
            </a:extLst>
          </p:cNvPr>
          <p:cNvCxnSpPr/>
          <p:nvPr/>
        </p:nvCxnSpPr>
        <p:spPr>
          <a:xfrm>
            <a:off x="7775575" y="4543425"/>
            <a:ext cx="0" cy="1930400"/>
          </a:xfrm>
          <a:prstGeom prst="line">
            <a:avLst/>
          </a:prstGeom>
          <a:ln>
            <a:solidFill>
              <a:schemeClr val="bg1">
                <a:lumMod val="75000"/>
              </a:schemeClr>
            </a:solidFill>
          </a:ln>
          <a:effectLst/>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a:extLst>
              <a:ext uri="{FF2B5EF4-FFF2-40B4-BE49-F238E27FC236}">
                <a16:creationId xmlns:a16="http://schemas.microsoft.com/office/drawing/2014/main" id="{BDAA166E-3EC1-3945-0050-69A389008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6038"/>
            <a:ext cx="12192000" cy="427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a:extLst>
              <a:ext uri="{FF2B5EF4-FFF2-40B4-BE49-F238E27FC236}">
                <a16:creationId xmlns:a16="http://schemas.microsoft.com/office/drawing/2014/main" id="{6A172370-1856-00D7-0752-F184B1DFD95A}"/>
              </a:ext>
            </a:extLst>
          </p:cNvPr>
          <p:cNvSpPr>
            <a:spLocks noGrp="1"/>
          </p:cNvSpPr>
          <p:nvPr>
            <p:ph type="title"/>
          </p:nvPr>
        </p:nvSpPr>
        <p:spPr/>
        <p:txBody>
          <a:bodyPr/>
          <a:lstStyle/>
          <a:p>
            <a:pPr algn="ctr">
              <a:defRPr/>
            </a:pPr>
            <a:r>
              <a:rPr lang="es-PE" b="1" dirty="0">
                <a:solidFill>
                  <a:schemeClr val="tx2">
                    <a:lumMod val="75000"/>
                  </a:schemeClr>
                </a:solidFill>
                <a:latin typeface="Trajan Pro" pitchFamily="18" charset="0"/>
              </a:rPr>
              <a:t>AGENDA</a:t>
            </a:r>
          </a:p>
        </p:txBody>
      </p:sp>
      <p:sp>
        <p:nvSpPr>
          <p:cNvPr id="3" name="2 Marcador de contenido">
            <a:extLst>
              <a:ext uri="{FF2B5EF4-FFF2-40B4-BE49-F238E27FC236}">
                <a16:creationId xmlns:a16="http://schemas.microsoft.com/office/drawing/2014/main" id="{805641BE-AF05-7E34-7B4C-C602C5429CE3}"/>
              </a:ext>
            </a:extLst>
          </p:cNvPr>
          <p:cNvSpPr>
            <a:spLocks noGrp="1"/>
          </p:cNvSpPr>
          <p:nvPr>
            <p:ph idx="1"/>
          </p:nvPr>
        </p:nvSpPr>
        <p:spPr/>
        <p:txBody>
          <a:bodyPr>
            <a:normAutofit/>
          </a:bodyPr>
          <a:lstStyle/>
          <a:p>
            <a:pPr>
              <a:defRPr/>
            </a:pPr>
            <a:r>
              <a:rPr lang="es-MX" sz="3500" b="1" dirty="0">
                <a:solidFill>
                  <a:schemeClr val="tx2">
                    <a:lumMod val="75000"/>
                  </a:schemeClr>
                </a:solidFill>
                <a:latin typeface="Trajan Pro" pitchFamily="18" charset="0"/>
              </a:rPr>
              <a:t>Introducción: </a:t>
            </a:r>
            <a:endParaRPr lang="es-PE" sz="3500" b="1" dirty="0">
              <a:solidFill>
                <a:schemeClr val="tx2">
                  <a:lumMod val="75000"/>
                </a:schemeClr>
              </a:solidFill>
              <a:latin typeface="Trajan Pro" pitchFamily="18" charset="0"/>
            </a:endParaRPr>
          </a:p>
          <a:p>
            <a:pPr lvl="1">
              <a:defRPr/>
            </a:pPr>
            <a:r>
              <a:rPr lang="es-MX" sz="2900" dirty="0">
                <a:solidFill>
                  <a:schemeClr val="tx2">
                    <a:lumMod val="75000"/>
                  </a:schemeClr>
                </a:solidFill>
                <a:latin typeface="Trajan Pro" pitchFamily="18" charset="0"/>
              </a:rPr>
              <a:t>Que es Big Data</a:t>
            </a:r>
          </a:p>
          <a:p>
            <a:pPr lvl="1">
              <a:defRPr/>
            </a:pPr>
            <a:r>
              <a:rPr lang="es-PE" sz="2900" dirty="0">
                <a:solidFill>
                  <a:schemeClr val="tx2">
                    <a:lumMod val="75000"/>
                  </a:schemeClr>
                </a:solidFill>
                <a:latin typeface="Trajan Pro" pitchFamily="18" charset="0"/>
              </a:rPr>
              <a:t>Tipos de Arquitectura</a:t>
            </a:r>
          </a:p>
          <a:p>
            <a:pPr lvl="1">
              <a:defRPr/>
            </a:pPr>
            <a:r>
              <a:rPr lang="es-MX" sz="2900" dirty="0">
                <a:solidFill>
                  <a:schemeClr val="tx2">
                    <a:lumMod val="75000"/>
                  </a:schemeClr>
                </a:solidFill>
                <a:latin typeface="Trajan Pro" pitchFamily="18" charset="0"/>
              </a:rPr>
              <a:t>Infraestructura </a:t>
            </a:r>
            <a:r>
              <a:rPr lang="es-MX" sz="2900" dirty="0" err="1">
                <a:solidFill>
                  <a:schemeClr val="tx2">
                    <a:lumMod val="75000"/>
                  </a:schemeClr>
                </a:solidFill>
                <a:latin typeface="Trajan Pro" pitchFamily="18" charset="0"/>
              </a:rPr>
              <a:t>OnPremise</a:t>
            </a:r>
            <a:r>
              <a:rPr lang="es-MX" sz="2900" dirty="0">
                <a:solidFill>
                  <a:schemeClr val="tx2">
                    <a:lumMod val="75000"/>
                  </a:schemeClr>
                </a:solidFill>
                <a:latin typeface="Trajan Pro" pitchFamily="18" charset="0"/>
              </a:rPr>
              <a:t> – Cloud</a:t>
            </a:r>
          </a:p>
          <a:p>
            <a:pPr lvl="1">
              <a:defRPr/>
            </a:pPr>
            <a:r>
              <a:rPr lang="es-MX" sz="2900" dirty="0">
                <a:solidFill>
                  <a:schemeClr val="tx2">
                    <a:lumMod val="75000"/>
                  </a:schemeClr>
                </a:solidFill>
                <a:latin typeface="Trajan Pro" pitchFamily="18" charset="0"/>
              </a:rPr>
              <a:t>Roles en un proyecto de Big Data</a:t>
            </a:r>
          </a:p>
          <a:p>
            <a:pPr lvl="1">
              <a:defRPr/>
            </a:pPr>
            <a:r>
              <a:rPr lang="es-MX" sz="2900" dirty="0">
                <a:solidFill>
                  <a:schemeClr val="tx2">
                    <a:lumMod val="75000"/>
                  </a:schemeClr>
                </a:solidFill>
                <a:latin typeface="Trajan Pro" pitchFamily="18" charset="0"/>
              </a:rPr>
              <a:t>Metodología de Trabajo</a:t>
            </a:r>
          </a:p>
          <a:p>
            <a:pPr lvl="1">
              <a:defRPr/>
            </a:pPr>
            <a:r>
              <a:rPr lang="es-MX" sz="2900" dirty="0" err="1">
                <a:solidFill>
                  <a:schemeClr val="tx2">
                    <a:lumMod val="75000"/>
                  </a:schemeClr>
                </a:solidFill>
                <a:latin typeface="Trajan Pro" pitchFamily="18" charset="0"/>
              </a:rPr>
              <a:t>Spark</a:t>
            </a:r>
            <a:endParaRPr lang="es-PE" sz="2900" dirty="0">
              <a:solidFill>
                <a:schemeClr val="tx2">
                  <a:lumMod val="75000"/>
                </a:schemeClr>
              </a:solidFill>
              <a:latin typeface="Trajan Pro" pitchFamily="18" charset="0"/>
            </a:endParaRPr>
          </a:p>
        </p:txBody>
      </p:sp>
      <p:pic>
        <p:nvPicPr>
          <p:cNvPr id="8197" name="Picture 1">
            <a:extLst>
              <a:ext uri="{FF2B5EF4-FFF2-40B4-BE49-F238E27FC236}">
                <a16:creationId xmlns:a16="http://schemas.microsoft.com/office/drawing/2014/main" id="{EDDB4179-208A-A9EA-B614-3C3B652A1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a:extLst>
              <a:ext uri="{FF2B5EF4-FFF2-40B4-BE49-F238E27FC236}">
                <a16:creationId xmlns:a16="http://schemas.microsoft.com/office/drawing/2014/main" id="{21FFC676-B0FA-485B-A0E6-25B6CFBA7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CuadroTexto">
            <a:extLst>
              <a:ext uri="{FF2B5EF4-FFF2-40B4-BE49-F238E27FC236}">
                <a16:creationId xmlns:a16="http://schemas.microsoft.com/office/drawing/2014/main" id="{EBB5EFE4-FFF3-792D-01BB-6AD71105FA92}"/>
              </a:ext>
            </a:extLst>
          </p:cNvPr>
          <p:cNvSpPr txBox="1"/>
          <p:nvPr/>
        </p:nvSpPr>
        <p:spPr>
          <a:xfrm>
            <a:off x="1084263" y="1716088"/>
            <a:ext cx="3365500" cy="708025"/>
          </a:xfrm>
          <a:prstGeom prst="rect">
            <a:avLst/>
          </a:prstGeom>
          <a:noFill/>
        </p:spPr>
        <p:txBody>
          <a:bodyPr lIns="91431" tIns="45716" rIns="91431" bIns="45716">
            <a:spAutoFit/>
          </a:bodyPr>
          <a:lstStyle/>
          <a:p>
            <a:pPr algn="ctr">
              <a:defRPr/>
            </a:pPr>
            <a:r>
              <a:rPr lang="es-PE" sz="2000" b="1" u="sng" dirty="0" err="1">
                <a:solidFill>
                  <a:schemeClr val="tx2">
                    <a:lumMod val="75000"/>
                  </a:schemeClr>
                </a:solidFill>
              </a:rPr>
              <a:t>Appliance</a:t>
            </a:r>
            <a:r>
              <a:rPr lang="es-PE" sz="2000" b="1" u="sng" dirty="0">
                <a:solidFill>
                  <a:schemeClr val="tx2">
                    <a:lumMod val="75000"/>
                  </a:schemeClr>
                </a:solidFill>
              </a:rPr>
              <a:t> o Sistemas Integrados</a:t>
            </a:r>
            <a:endParaRPr lang="en-US" sz="2000" b="1" u="sng" dirty="0">
              <a:solidFill>
                <a:schemeClr val="tx2">
                  <a:lumMod val="75000"/>
                </a:schemeClr>
              </a:solidFill>
            </a:endParaRPr>
          </a:p>
        </p:txBody>
      </p:sp>
      <p:sp>
        <p:nvSpPr>
          <p:cNvPr id="10" name="9 CuadroTexto">
            <a:extLst>
              <a:ext uri="{FF2B5EF4-FFF2-40B4-BE49-F238E27FC236}">
                <a16:creationId xmlns:a16="http://schemas.microsoft.com/office/drawing/2014/main" id="{71395314-58B7-9CB1-50CE-73DF9B6D1801}"/>
              </a:ext>
            </a:extLst>
          </p:cNvPr>
          <p:cNvSpPr txBox="1"/>
          <p:nvPr/>
        </p:nvSpPr>
        <p:spPr>
          <a:xfrm>
            <a:off x="8050213" y="1712913"/>
            <a:ext cx="3365500" cy="400050"/>
          </a:xfrm>
          <a:prstGeom prst="rect">
            <a:avLst/>
          </a:prstGeom>
          <a:noFill/>
        </p:spPr>
        <p:txBody>
          <a:bodyPr lIns="91431" tIns="45716" rIns="91431" bIns="45716">
            <a:spAutoFit/>
          </a:bodyPr>
          <a:lstStyle/>
          <a:p>
            <a:pPr algn="ctr">
              <a:defRPr/>
            </a:pPr>
            <a:r>
              <a:rPr lang="es-PE" sz="2000" b="1" u="sng" dirty="0">
                <a:solidFill>
                  <a:schemeClr val="tx2">
                    <a:lumMod val="75000"/>
                  </a:schemeClr>
                </a:solidFill>
              </a:rPr>
              <a:t>Cloud</a:t>
            </a:r>
            <a:endParaRPr lang="en-US" sz="2000" b="1" u="sng" dirty="0">
              <a:solidFill>
                <a:schemeClr val="tx2">
                  <a:lumMod val="75000"/>
                </a:schemeClr>
              </a:solidFill>
            </a:endParaRPr>
          </a:p>
        </p:txBody>
      </p:sp>
      <p:sp>
        <p:nvSpPr>
          <p:cNvPr id="11" name="10 CuadroTexto">
            <a:extLst>
              <a:ext uri="{FF2B5EF4-FFF2-40B4-BE49-F238E27FC236}">
                <a16:creationId xmlns:a16="http://schemas.microsoft.com/office/drawing/2014/main" id="{B9069277-67A5-B46D-0E4B-B5FC65A6F9AE}"/>
              </a:ext>
            </a:extLst>
          </p:cNvPr>
          <p:cNvSpPr txBox="1"/>
          <p:nvPr/>
        </p:nvSpPr>
        <p:spPr>
          <a:xfrm>
            <a:off x="5153025" y="1700213"/>
            <a:ext cx="2382838" cy="708025"/>
          </a:xfrm>
          <a:prstGeom prst="rect">
            <a:avLst/>
          </a:prstGeom>
          <a:noFill/>
        </p:spPr>
        <p:txBody>
          <a:bodyPr lIns="91431" tIns="45716" rIns="91431" bIns="45716">
            <a:spAutoFit/>
          </a:bodyPr>
          <a:lstStyle/>
          <a:p>
            <a:pPr algn="ctr">
              <a:defRPr/>
            </a:pPr>
            <a:r>
              <a:rPr lang="es-PE" sz="2000" b="1" u="sng" dirty="0">
                <a:solidFill>
                  <a:schemeClr val="tx2">
                    <a:lumMod val="75000"/>
                  </a:schemeClr>
                </a:solidFill>
              </a:rPr>
              <a:t>Hardware </a:t>
            </a:r>
            <a:r>
              <a:rPr lang="es-PE" sz="2000" b="1" u="sng" dirty="0" err="1">
                <a:solidFill>
                  <a:schemeClr val="tx2">
                    <a:lumMod val="75000"/>
                  </a:schemeClr>
                </a:solidFill>
              </a:rPr>
              <a:t>Commodity</a:t>
            </a:r>
            <a:endParaRPr lang="en-US" sz="2000" b="1" u="sng" dirty="0">
              <a:solidFill>
                <a:schemeClr val="tx2">
                  <a:lumMod val="75000"/>
                </a:schemeClr>
              </a:solidFill>
            </a:endParaRPr>
          </a:p>
        </p:txBody>
      </p:sp>
      <p:grpSp>
        <p:nvGrpSpPr>
          <p:cNvPr id="31750" name="14 Grupo">
            <a:extLst>
              <a:ext uri="{FF2B5EF4-FFF2-40B4-BE49-F238E27FC236}">
                <a16:creationId xmlns:a16="http://schemas.microsoft.com/office/drawing/2014/main" id="{3BEA3B44-6B40-8F53-B5BF-6A2E164211A5}"/>
              </a:ext>
            </a:extLst>
          </p:cNvPr>
          <p:cNvGrpSpPr>
            <a:grpSpLocks/>
          </p:cNvGrpSpPr>
          <p:nvPr/>
        </p:nvGrpSpPr>
        <p:grpSpPr bwMode="auto">
          <a:xfrm>
            <a:off x="4760913" y="1785938"/>
            <a:ext cx="6584950" cy="2409825"/>
            <a:chOff x="541341" y="263419"/>
            <a:chExt cx="2412058" cy="3254660"/>
          </a:xfrm>
        </p:grpSpPr>
        <p:sp>
          <p:nvSpPr>
            <p:cNvPr id="16" name="15 Rectángulo">
              <a:extLst>
                <a:ext uri="{FF2B5EF4-FFF2-40B4-BE49-F238E27FC236}">
                  <a16:creationId xmlns:a16="http://schemas.microsoft.com/office/drawing/2014/main" id="{C7C97F8E-FFAB-3399-E516-EE7574A5D248}"/>
                </a:ext>
              </a:extLst>
            </p:cNvPr>
            <p:cNvSpPr/>
            <p:nvPr/>
          </p:nvSpPr>
          <p:spPr>
            <a:xfrm>
              <a:off x="541341" y="263419"/>
              <a:ext cx="1172907" cy="3254660"/>
            </a:xfrm>
            <a:prstGeom prst="rect">
              <a:avLst/>
            </a:pr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PE"/>
            </a:p>
          </p:txBody>
        </p:sp>
        <p:sp>
          <p:nvSpPr>
            <p:cNvPr id="17" name="16 Rectángulo">
              <a:extLst>
                <a:ext uri="{FF2B5EF4-FFF2-40B4-BE49-F238E27FC236}">
                  <a16:creationId xmlns:a16="http://schemas.microsoft.com/office/drawing/2014/main" id="{9F745DF8-5049-F021-0DF0-778EF2E92B9D}"/>
                </a:ext>
              </a:extLst>
            </p:cNvPr>
            <p:cNvSpPr/>
            <p:nvPr/>
          </p:nvSpPr>
          <p:spPr>
            <a:xfrm>
              <a:off x="1842435" y="1300583"/>
              <a:ext cx="1110964" cy="1829132"/>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38100" tIns="38100" rIns="38100" bIns="38100" spcCol="1270"/>
            <a:lstStyle/>
            <a:p>
              <a:pPr marL="171432" indent="-171432" algn="just" defTabSz="444454">
                <a:lnSpc>
                  <a:spcPct val="150000"/>
                </a:lnSpc>
                <a:spcAft>
                  <a:spcPct val="35000"/>
                </a:spcAft>
                <a:buFont typeface="Wingdings" pitchFamily="2" charset="2"/>
                <a:buChar char="ü"/>
                <a:defRPr/>
              </a:pPr>
              <a:r>
                <a:rPr lang="es-PE" sz="1700" dirty="0" err="1">
                  <a:solidFill>
                    <a:schemeClr val="tx1">
                      <a:lumMod val="75000"/>
                      <a:lumOff val="25000"/>
                    </a:schemeClr>
                  </a:solidFill>
                </a:rPr>
                <a:t>Elastic</a:t>
              </a:r>
              <a:r>
                <a:rPr lang="es-PE" sz="1700" dirty="0">
                  <a:solidFill>
                    <a:schemeClr val="tx1">
                      <a:lumMod val="75000"/>
                      <a:lumOff val="25000"/>
                    </a:schemeClr>
                  </a:solidFill>
                </a:rPr>
                <a:t> </a:t>
              </a:r>
              <a:r>
                <a:rPr lang="es-PE" sz="1700" dirty="0" err="1">
                  <a:solidFill>
                    <a:schemeClr val="tx1">
                      <a:lumMod val="75000"/>
                      <a:lumOff val="25000"/>
                    </a:schemeClr>
                  </a:solidFill>
                </a:rPr>
                <a:t>Map</a:t>
              </a:r>
              <a:r>
                <a:rPr lang="es-PE" sz="1700" dirty="0">
                  <a:solidFill>
                    <a:schemeClr val="tx1">
                      <a:lumMod val="75000"/>
                      <a:lumOff val="25000"/>
                    </a:schemeClr>
                  </a:solidFill>
                </a:rPr>
                <a:t> Reduce (AWS)</a:t>
              </a:r>
            </a:p>
            <a:p>
              <a:pPr marL="171432" indent="-171432" algn="just" defTabSz="444454">
                <a:lnSpc>
                  <a:spcPct val="150000"/>
                </a:lnSpc>
                <a:spcAft>
                  <a:spcPct val="35000"/>
                </a:spcAft>
                <a:buFont typeface="Wingdings" pitchFamily="2" charset="2"/>
                <a:buChar char="ü"/>
                <a:defRPr/>
              </a:pPr>
              <a:r>
                <a:rPr lang="es-PE" sz="1700" dirty="0" err="1">
                  <a:solidFill>
                    <a:schemeClr val="tx1">
                      <a:lumMod val="75000"/>
                      <a:lumOff val="25000"/>
                    </a:schemeClr>
                  </a:solidFill>
                </a:rPr>
                <a:t>HDInsight</a:t>
              </a:r>
              <a:r>
                <a:rPr lang="es-PE" sz="1700" dirty="0">
                  <a:solidFill>
                    <a:schemeClr val="tx1">
                      <a:lumMod val="75000"/>
                      <a:lumOff val="25000"/>
                    </a:schemeClr>
                  </a:solidFill>
                </a:rPr>
                <a:t> (</a:t>
              </a:r>
              <a:r>
                <a:rPr lang="es-PE" sz="1700" dirty="0" err="1">
                  <a:solidFill>
                    <a:schemeClr val="tx1">
                      <a:lumMod val="75000"/>
                      <a:lumOff val="25000"/>
                    </a:schemeClr>
                  </a:solidFill>
                </a:rPr>
                <a:t>Azure</a:t>
              </a:r>
              <a:r>
                <a:rPr lang="es-PE" sz="1700" dirty="0">
                  <a:solidFill>
                    <a:schemeClr val="tx1">
                      <a:lumMod val="75000"/>
                      <a:lumOff val="25000"/>
                    </a:schemeClr>
                  </a:solidFill>
                </a:rPr>
                <a:t>)</a:t>
              </a:r>
            </a:p>
            <a:p>
              <a:pPr marL="171432" indent="-171432" algn="just" defTabSz="444454">
                <a:lnSpc>
                  <a:spcPct val="150000"/>
                </a:lnSpc>
                <a:spcAft>
                  <a:spcPct val="35000"/>
                </a:spcAft>
                <a:buFont typeface="Wingdings" pitchFamily="2" charset="2"/>
                <a:buChar char="ü"/>
                <a:defRPr/>
              </a:pPr>
              <a:r>
                <a:rPr lang="es-ES" sz="1700" dirty="0">
                  <a:solidFill>
                    <a:schemeClr val="tx1">
                      <a:lumMod val="75000"/>
                      <a:lumOff val="25000"/>
                    </a:schemeClr>
                  </a:solidFill>
                </a:rPr>
                <a:t>Cloud </a:t>
              </a:r>
              <a:r>
                <a:rPr lang="es-ES" sz="1700" dirty="0" err="1">
                  <a:solidFill>
                    <a:schemeClr val="tx1">
                      <a:lumMod val="75000"/>
                      <a:lumOff val="25000"/>
                    </a:schemeClr>
                  </a:solidFill>
                </a:rPr>
                <a:t>Dataproc</a:t>
              </a:r>
              <a:r>
                <a:rPr lang="es-ES" sz="1700" dirty="0">
                  <a:solidFill>
                    <a:schemeClr val="tx1">
                      <a:lumMod val="75000"/>
                      <a:lumOff val="25000"/>
                    </a:schemeClr>
                  </a:solidFill>
                </a:rPr>
                <a:t> </a:t>
              </a:r>
            </a:p>
            <a:p>
              <a:pPr algn="just" defTabSz="444454">
                <a:lnSpc>
                  <a:spcPct val="150000"/>
                </a:lnSpc>
                <a:spcAft>
                  <a:spcPct val="35000"/>
                </a:spcAft>
                <a:defRPr/>
              </a:pPr>
              <a:endParaRPr lang="es-ES" sz="1500" dirty="0"/>
            </a:p>
          </p:txBody>
        </p:sp>
      </p:grpSp>
      <p:sp>
        <p:nvSpPr>
          <p:cNvPr id="18" name="17 Rectángulo">
            <a:extLst>
              <a:ext uri="{FF2B5EF4-FFF2-40B4-BE49-F238E27FC236}">
                <a16:creationId xmlns:a16="http://schemas.microsoft.com/office/drawing/2014/main" id="{F7F1F509-9031-249D-D078-4C0F1B261101}"/>
              </a:ext>
            </a:extLst>
          </p:cNvPr>
          <p:cNvSpPr/>
          <p:nvPr/>
        </p:nvSpPr>
        <p:spPr>
          <a:xfrm>
            <a:off x="957263" y="2579688"/>
            <a:ext cx="3492500" cy="1844675"/>
          </a:xfrm>
          <a:prstGeom prst="rect">
            <a:avLst/>
          </a:prstGeom>
        </p:spPr>
        <p:txBody>
          <a:bodyPr lIns="91431" tIns="45716" rIns="91431" bIns="45716">
            <a:spAutoFit/>
          </a:bodyPr>
          <a:lstStyle/>
          <a:p>
            <a:pPr marL="285720" indent="-285720" algn="just" defTabSz="444454">
              <a:lnSpc>
                <a:spcPct val="150000"/>
              </a:lnSpc>
              <a:spcAft>
                <a:spcPct val="35000"/>
              </a:spcAft>
              <a:buFont typeface="Wingdings" pitchFamily="2" charset="2"/>
              <a:buChar char="ü"/>
              <a:defRPr/>
            </a:pPr>
            <a:r>
              <a:rPr lang="es-PE" sz="1700" dirty="0">
                <a:solidFill>
                  <a:schemeClr val="tx1">
                    <a:lumMod val="75000"/>
                    <a:lumOff val="25000"/>
                  </a:schemeClr>
                </a:solidFill>
              </a:rPr>
              <a:t>Oracle Big Data </a:t>
            </a:r>
            <a:r>
              <a:rPr lang="es-PE" sz="1700" dirty="0" err="1">
                <a:solidFill>
                  <a:schemeClr val="tx1">
                    <a:lumMod val="75000"/>
                    <a:lumOff val="25000"/>
                  </a:schemeClr>
                </a:solidFill>
              </a:rPr>
              <a:t>Appliance</a:t>
            </a:r>
            <a:endParaRPr lang="es-PE" sz="1700" dirty="0">
              <a:solidFill>
                <a:schemeClr val="tx1">
                  <a:lumMod val="75000"/>
                  <a:lumOff val="25000"/>
                </a:schemeClr>
              </a:solidFill>
            </a:endParaRPr>
          </a:p>
          <a:p>
            <a:pPr marL="285720" indent="-285720" algn="just" defTabSz="444454">
              <a:lnSpc>
                <a:spcPct val="150000"/>
              </a:lnSpc>
              <a:spcAft>
                <a:spcPct val="35000"/>
              </a:spcAft>
              <a:buFont typeface="Wingdings" pitchFamily="2" charset="2"/>
              <a:buChar char="ü"/>
              <a:defRPr/>
            </a:pPr>
            <a:r>
              <a:rPr lang="es-PE" sz="1700" dirty="0">
                <a:solidFill>
                  <a:schemeClr val="tx1">
                    <a:lumMod val="75000"/>
                    <a:lumOff val="25000"/>
                  </a:schemeClr>
                </a:solidFill>
              </a:rPr>
              <a:t>IBM </a:t>
            </a:r>
            <a:r>
              <a:rPr lang="es-PE" sz="1700" dirty="0" err="1">
                <a:solidFill>
                  <a:schemeClr val="tx1">
                    <a:lumMod val="75000"/>
                    <a:lumOff val="25000"/>
                  </a:schemeClr>
                </a:solidFill>
              </a:rPr>
              <a:t>BigInsights</a:t>
            </a:r>
            <a:r>
              <a:rPr lang="es-PE" sz="1700" dirty="0">
                <a:solidFill>
                  <a:schemeClr val="tx1">
                    <a:lumMod val="75000"/>
                    <a:lumOff val="25000"/>
                  </a:schemeClr>
                </a:solidFill>
              </a:rPr>
              <a:t> </a:t>
            </a:r>
          </a:p>
          <a:p>
            <a:pPr marL="285720" indent="-285720" algn="just" defTabSz="444454">
              <a:lnSpc>
                <a:spcPct val="150000"/>
              </a:lnSpc>
              <a:spcAft>
                <a:spcPct val="35000"/>
              </a:spcAft>
              <a:buFont typeface="Wingdings" pitchFamily="2" charset="2"/>
              <a:buChar char="ü"/>
              <a:defRPr/>
            </a:pPr>
            <a:r>
              <a:rPr lang="en-US" sz="1700" dirty="0">
                <a:solidFill>
                  <a:schemeClr val="tx1">
                    <a:lumMod val="75000"/>
                    <a:lumOff val="25000"/>
                  </a:schemeClr>
                </a:solidFill>
              </a:rPr>
              <a:t>Teradata Aster Big Analytics Appliance</a:t>
            </a:r>
            <a:endParaRPr lang="es-ES" sz="1700" dirty="0">
              <a:solidFill>
                <a:schemeClr val="tx1">
                  <a:lumMod val="75000"/>
                  <a:lumOff val="25000"/>
                </a:schemeClr>
              </a:solidFill>
            </a:endParaRPr>
          </a:p>
        </p:txBody>
      </p:sp>
      <p:sp>
        <p:nvSpPr>
          <p:cNvPr id="20" name="19 Rectángulo">
            <a:extLst>
              <a:ext uri="{FF2B5EF4-FFF2-40B4-BE49-F238E27FC236}">
                <a16:creationId xmlns:a16="http://schemas.microsoft.com/office/drawing/2014/main" id="{42BA3039-9922-5B0D-F176-F64A2D69A338}"/>
              </a:ext>
            </a:extLst>
          </p:cNvPr>
          <p:cNvSpPr/>
          <p:nvPr/>
        </p:nvSpPr>
        <p:spPr>
          <a:xfrm>
            <a:off x="4886403" y="2584505"/>
            <a:ext cx="3052915" cy="1435659"/>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38096" tIns="38096" rIns="38096" bIns="38096" spcCol="1270"/>
          <a:lstStyle/>
          <a:p>
            <a:pPr marL="285720" indent="-285720" algn="just" defTabSz="444454">
              <a:lnSpc>
                <a:spcPct val="150000"/>
              </a:lnSpc>
              <a:spcAft>
                <a:spcPct val="35000"/>
              </a:spcAft>
              <a:buFont typeface="Wingdings" pitchFamily="2" charset="2"/>
              <a:buChar char="ü"/>
              <a:defRPr/>
            </a:pPr>
            <a:r>
              <a:rPr lang="it-IT" sz="1700" dirty="0">
                <a:solidFill>
                  <a:schemeClr val="tx1">
                    <a:lumMod val="75000"/>
                    <a:lumOff val="25000"/>
                  </a:schemeClr>
                </a:solidFill>
              </a:rPr>
              <a:t>HPE ProLiant DL380 </a:t>
            </a:r>
          </a:p>
          <a:p>
            <a:pPr marL="285720" indent="-285720" algn="just" defTabSz="444454">
              <a:lnSpc>
                <a:spcPct val="150000"/>
              </a:lnSpc>
              <a:spcAft>
                <a:spcPct val="35000"/>
              </a:spcAft>
              <a:buFont typeface="Wingdings" pitchFamily="2" charset="2"/>
              <a:buChar char="ü"/>
              <a:defRPr/>
            </a:pPr>
            <a:r>
              <a:rPr lang="it-IT" sz="1700" dirty="0">
                <a:solidFill>
                  <a:schemeClr val="tx1">
                    <a:lumMod val="75000"/>
                    <a:lumOff val="25000"/>
                  </a:schemeClr>
                </a:solidFill>
              </a:rPr>
              <a:t>Apollo 4200</a:t>
            </a:r>
          </a:p>
          <a:p>
            <a:pPr algn="just" defTabSz="444454">
              <a:lnSpc>
                <a:spcPct val="150000"/>
              </a:lnSpc>
              <a:spcAft>
                <a:spcPct val="35000"/>
              </a:spcAft>
              <a:defRPr/>
            </a:pPr>
            <a:r>
              <a:rPr lang="it-IT" sz="1700" b="1" i="1" dirty="0">
                <a:solidFill>
                  <a:schemeClr val="tx1">
                    <a:lumMod val="75000"/>
                    <a:lumOff val="25000"/>
                  </a:schemeClr>
                </a:solidFill>
              </a:rPr>
              <a:t>* Soporta Virtualización</a:t>
            </a:r>
          </a:p>
          <a:p>
            <a:pPr marL="285720" indent="-285720" algn="just" defTabSz="444454">
              <a:lnSpc>
                <a:spcPct val="150000"/>
              </a:lnSpc>
              <a:spcAft>
                <a:spcPct val="35000"/>
              </a:spcAft>
              <a:buFont typeface="Wingdings" pitchFamily="2" charset="2"/>
              <a:buChar char="ü"/>
              <a:defRPr/>
            </a:pPr>
            <a:endParaRPr lang="es-PE" sz="1500" dirty="0"/>
          </a:p>
        </p:txBody>
      </p:sp>
      <p:cxnSp>
        <p:nvCxnSpPr>
          <p:cNvPr id="22" name="21 Conector recto">
            <a:extLst>
              <a:ext uri="{FF2B5EF4-FFF2-40B4-BE49-F238E27FC236}">
                <a16:creationId xmlns:a16="http://schemas.microsoft.com/office/drawing/2014/main" id="{F142309C-F345-A2D9-D6D7-4C69DF4E83A8}"/>
              </a:ext>
            </a:extLst>
          </p:cNvPr>
          <p:cNvCxnSpPr/>
          <p:nvPr/>
        </p:nvCxnSpPr>
        <p:spPr>
          <a:xfrm>
            <a:off x="4611688" y="1768475"/>
            <a:ext cx="0" cy="2620963"/>
          </a:xfrm>
          <a:prstGeom prst="line">
            <a:avLst/>
          </a:prstGeom>
          <a:ln>
            <a:solidFill>
              <a:schemeClr val="tx2">
                <a:lumMod val="75000"/>
              </a:schemeClr>
            </a:solidFill>
          </a:ln>
        </p:spPr>
        <p:style>
          <a:lnRef idx="2">
            <a:schemeClr val="accent4"/>
          </a:lnRef>
          <a:fillRef idx="0">
            <a:schemeClr val="accent4"/>
          </a:fillRef>
          <a:effectRef idx="1">
            <a:schemeClr val="accent4"/>
          </a:effectRef>
          <a:fontRef idx="minor">
            <a:schemeClr val="tx1"/>
          </a:fontRef>
        </p:style>
      </p:cxnSp>
      <p:cxnSp>
        <p:nvCxnSpPr>
          <p:cNvPr id="23" name="22 Conector recto">
            <a:extLst>
              <a:ext uri="{FF2B5EF4-FFF2-40B4-BE49-F238E27FC236}">
                <a16:creationId xmlns:a16="http://schemas.microsoft.com/office/drawing/2014/main" id="{FF970D1E-6996-FE58-DB03-113B1B0A16DF}"/>
              </a:ext>
            </a:extLst>
          </p:cNvPr>
          <p:cNvCxnSpPr/>
          <p:nvPr/>
        </p:nvCxnSpPr>
        <p:spPr>
          <a:xfrm>
            <a:off x="8064500" y="1758950"/>
            <a:ext cx="0" cy="2630488"/>
          </a:xfrm>
          <a:prstGeom prst="line">
            <a:avLst/>
          </a:prstGeom>
          <a:ln>
            <a:solidFill>
              <a:schemeClr val="tx2">
                <a:lumMod val="75000"/>
              </a:schemeClr>
            </a:solidFill>
          </a:ln>
        </p:spPr>
        <p:style>
          <a:lnRef idx="2">
            <a:schemeClr val="accent4"/>
          </a:lnRef>
          <a:fillRef idx="0">
            <a:schemeClr val="accent4"/>
          </a:fillRef>
          <a:effectRef idx="1">
            <a:schemeClr val="accent4"/>
          </a:effectRef>
          <a:fontRef idx="minor">
            <a:schemeClr val="tx1"/>
          </a:fontRef>
        </p:style>
      </p:cxnSp>
      <p:cxnSp>
        <p:nvCxnSpPr>
          <p:cNvPr id="28" name="27 Conector recto">
            <a:extLst>
              <a:ext uri="{FF2B5EF4-FFF2-40B4-BE49-F238E27FC236}">
                <a16:creationId xmlns:a16="http://schemas.microsoft.com/office/drawing/2014/main" id="{84E1DA30-B6DE-2703-81C8-7642DD41B54D}"/>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756" name="Picture 4" descr="Resultado de imagen para infraestructura ti">
            <a:extLst>
              <a:ext uri="{FF2B5EF4-FFF2-40B4-BE49-F238E27FC236}">
                <a16:creationId xmlns:a16="http://schemas.microsoft.com/office/drawing/2014/main" id="{3B22A4DA-816E-5944-EC62-9E52A4A90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600" y="4049713"/>
            <a:ext cx="5011738"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1 Título">
            <a:extLst>
              <a:ext uri="{FF2B5EF4-FFF2-40B4-BE49-F238E27FC236}">
                <a16:creationId xmlns:a16="http://schemas.microsoft.com/office/drawing/2014/main" id="{C3149591-EBF1-B015-519B-9BCA2D509268}"/>
              </a:ext>
            </a:extLst>
          </p:cNvPr>
          <p:cNvSpPr>
            <a:spLocks noGrp="1"/>
          </p:cNvSpPr>
          <p:nvPr>
            <p:ph type="title"/>
          </p:nvPr>
        </p:nvSpPr>
        <p:spPr>
          <a:xfrm>
            <a:off x="752475" y="53975"/>
            <a:ext cx="10772775" cy="1657350"/>
          </a:xfrm>
        </p:spPr>
        <p:txBody>
          <a:bodyPr lIns="108843" tIns="54421" rIns="108843" bIns="54421"/>
          <a:lstStyle/>
          <a:p>
            <a:pPr>
              <a:defRPr/>
            </a:pPr>
            <a:r>
              <a:rPr lang="es-MX" sz="3500" b="1" dirty="0">
                <a:solidFill>
                  <a:schemeClr val="tx2">
                    <a:lumMod val="75000"/>
                  </a:schemeClr>
                </a:solidFill>
                <a:latin typeface="Trajan Pro" pitchFamily="18" charset="0"/>
              </a:rPr>
              <a:t>Infraestructura </a:t>
            </a:r>
            <a:r>
              <a:rPr lang="es-MX" sz="3500" b="1" dirty="0" err="1">
                <a:solidFill>
                  <a:schemeClr val="tx2">
                    <a:lumMod val="75000"/>
                  </a:schemeClr>
                </a:solidFill>
                <a:latin typeface="Trajan Pro" pitchFamily="18" charset="0"/>
              </a:rPr>
              <a:t>OnPremise</a:t>
            </a:r>
            <a:r>
              <a:rPr lang="es-MX" sz="3500" b="1" dirty="0">
                <a:solidFill>
                  <a:schemeClr val="tx2">
                    <a:lumMod val="75000"/>
                  </a:schemeClr>
                </a:solidFill>
                <a:latin typeface="Trajan Pro" pitchFamily="18" charset="0"/>
              </a:rPr>
              <a:t> – Cloud</a:t>
            </a:r>
            <a:endParaRPr lang="es-PE" sz="3500" b="1" dirty="0">
              <a:solidFill>
                <a:schemeClr val="tx2">
                  <a:lumMod val="75000"/>
                </a:schemeClr>
              </a:solidFill>
              <a:latin typeface="Trajan Pro"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a:extLst>
              <a:ext uri="{FF2B5EF4-FFF2-40B4-BE49-F238E27FC236}">
                <a16:creationId xmlns:a16="http://schemas.microsoft.com/office/drawing/2014/main" id="{6AD386EF-587F-992D-36F0-3CE718173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4 Conector recto">
            <a:extLst>
              <a:ext uri="{FF2B5EF4-FFF2-40B4-BE49-F238E27FC236}">
                <a16:creationId xmlns:a16="http://schemas.microsoft.com/office/drawing/2014/main" id="{6CD4FD90-7B53-4B77-9B7F-4EEC8D67F73E}"/>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1 Título">
            <a:extLst>
              <a:ext uri="{FF2B5EF4-FFF2-40B4-BE49-F238E27FC236}">
                <a16:creationId xmlns:a16="http://schemas.microsoft.com/office/drawing/2014/main" id="{E7EA228C-A597-0F14-36E1-08A83E65543A}"/>
              </a:ext>
            </a:extLst>
          </p:cNvPr>
          <p:cNvSpPr>
            <a:spLocks noGrp="1"/>
          </p:cNvSpPr>
          <p:nvPr>
            <p:ph type="title"/>
          </p:nvPr>
        </p:nvSpPr>
        <p:spPr>
          <a:xfrm>
            <a:off x="752475" y="53975"/>
            <a:ext cx="10772775" cy="1657350"/>
          </a:xfrm>
        </p:spPr>
        <p:txBody>
          <a:bodyPr lIns="108843" tIns="54421" rIns="108843" bIns="54421"/>
          <a:lstStyle/>
          <a:p>
            <a:pPr>
              <a:defRPr/>
            </a:pPr>
            <a:r>
              <a:rPr lang="es-MX" sz="3500" b="1" dirty="0">
                <a:solidFill>
                  <a:schemeClr val="tx2">
                    <a:lumMod val="75000"/>
                  </a:schemeClr>
                </a:solidFill>
                <a:latin typeface="Trajan Pro" pitchFamily="18" charset="0"/>
              </a:rPr>
              <a:t>Seguridad</a:t>
            </a:r>
            <a:endParaRPr lang="es-PE" sz="3500" b="1" dirty="0">
              <a:solidFill>
                <a:schemeClr val="tx2">
                  <a:lumMod val="75000"/>
                </a:schemeClr>
              </a:solidFill>
              <a:latin typeface="Trajan Pro" pitchFamily="18" charset="0"/>
            </a:endParaRPr>
          </a:p>
        </p:txBody>
      </p:sp>
      <p:pic>
        <p:nvPicPr>
          <p:cNvPr id="39941" name="Picture 3">
            <a:extLst>
              <a:ext uri="{FF2B5EF4-FFF2-40B4-BE49-F238E27FC236}">
                <a16:creationId xmlns:a16="http://schemas.microsoft.com/office/drawing/2014/main" id="{6F1A6EF4-FE13-F3DB-F77B-028149176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326" t="19612" r="20029" b="14519"/>
          <a:stretch>
            <a:fillRect/>
          </a:stretch>
        </p:blipFill>
        <p:spPr bwMode="auto">
          <a:xfrm>
            <a:off x="3902075" y="1435100"/>
            <a:ext cx="7631113" cy="481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2" name="Picture 4">
            <a:extLst>
              <a:ext uri="{FF2B5EF4-FFF2-40B4-BE49-F238E27FC236}">
                <a16:creationId xmlns:a16="http://schemas.microsoft.com/office/drawing/2014/main" id="{5454ABFC-5BBE-F219-B711-F9EC06788F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1318" t="26616" r="41962" b="41055"/>
          <a:stretch>
            <a:fillRect/>
          </a:stretch>
        </p:blipFill>
        <p:spPr bwMode="auto">
          <a:xfrm>
            <a:off x="835025" y="1497013"/>
            <a:ext cx="2176463" cy="236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redondeado">
            <a:extLst>
              <a:ext uri="{FF2B5EF4-FFF2-40B4-BE49-F238E27FC236}">
                <a16:creationId xmlns:a16="http://schemas.microsoft.com/office/drawing/2014/main" id="{6890B0A1-9AA2-29C0-A6F0-70FE9997A311}"/>
              </a:ext>
            </a:extLst>
          </p:cNvPr>
          <p:cNvSpPr/>
          <p:nvPr/>
        </p:nvSpPr>
        <p:spPr>
          <a:xfrm>
            <a:off x="473075" y="4271963"/>
            <a:ext cx="3248025" cy="2365375"/>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s-PE" sz="2400" b="1" dirty="0"/>
              <a:t>Es un sistema de </a:t>
            </a:r>
            <a:r>
              <a:rPr lang="es-PE" sz="2400" b="1" u="sng" dirty="0" err="1"/>
              <a:t>Authentication</a:t>
            </a:r>
            <a:endParaRPr lang="es-PE" sz="2400" b="1" u="sng" dirty="0"/>
          </a:p>
          <a:p>
            <a:pPr algn="ctr">
              <a:defRPr/>
            </a:pPr>
            <a:r>
              <a:rPr lang="es-PE" sz="2400" b="1" dirty="0"/>
              <a:t>de red</a:t>
            </a:r>
            <a:endParaRPr lang="es-PE"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a:extLst>
              <a:ext uri="{FF2B5EF4-FFF2-40B4-BE49-F238E27FC236}">
                <a16:creationId xmlns:a16="http://schemas.microsoft.com/office/drawing/2014/main" id="{E1DFB6F5-ABD2-8B94-DCA4-4220EBF45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4 Conector recto">
            <a:extLst>
              <a:ext uri="{FF2B5EF4-FFF2-40B4-BE49-F238E27FC236}">
                <a16:creationId xmlns:a16="http://schemas.microsoft.com/office/drawing/2014/main" id="{CE845950-FBE5-6C7D-8FCC-1E6F04E20F30}"/>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1 Título">
            <a:extLst>
              <a:ext uri="{FF2B5EF4-FFF2-40B4-BE49-F238E27FC236}">
                <a16:creationId xmlns:a16="http://schemas.microsoft.com/office/drawing/2014/main" id="{BE85C35E-B335-15F8-399A-C886051A8A90}"/>
              </a:ext>
            </a:extLst>
          </p:cNvPr>
          <p:cNvSpPr>
            <a:spLocks noGrp="1"/>
          </p:cNvSpPr>
          <p:nvPr>
            <p:ph type="title"/>
          </p:nvPr>
        </p:nvSpPr>
        <p:spPr>
          <a:xfrm>
            <a:off x="752475" y="53975"/>
            <a:ext cx="10772775" cy="1657350"/>
          </a:xfrm>
        </p:spPr>
        <p:txBody>
          <a:bodyPr lIns="108843" tIns="54421" rIns="108843" bIns="54421"/>
          <a:lstStyle/>
          <a:p>
            <a:pPr>
              <a:defRPr/>
            </a:pPr>
            <a:r>
              <a:rPr lang="es-MX" sz="3500" b="1" dirty="0">
                <a:solidFill>
                  <a:schemeClr val="tx2">
                    <a:lumMod val="75000"/>
                  </a:schemeClr>
                </a:solidFill>
                <a:latin typeface="Trajan Pro" pitchFamily="18" charset="0"/>
              </a:rPr>
              <a:t>Seguridad</a:t>
            </a:r>
            <a:endParaRPr lang="es-PE" sz="3500" b="1" dirty="0">
              <a:solidFill>
                <a:schemeClr val="tx2">
                  <a:lumMod val="75000"/>
                </a:schemeClr>
              </a:solidFill>
              <a:latin typeface="Trajan Pro" pitchFamily="18" charset="0"/>
            </a:endParaRPr>
          </a:p>
        </p:txBody>
      </p:sp>
      <p:pic>
        <p:nvPicPr>
          <p:cNvPr id="40965" name="Picture 2">
            <a:extLst>
              <a:ext uri="{FF2B5EF4-FFF2-40B4-BE49-F238E27FC236}">
                <a16:creationId xmlns:a16="http://schemas.microsoft.com/office/drawing/2014/main" id="{B1A80F44-918F-FE40-1DCB-7AFCF48A8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17" t="19180" r="22572" b="17458"/>
          <a:stretch>
            <a:fillRect/>
          </a:stretch>
        </p:blipFill>
        <p:spPr bwMode="auto">
          <a:xfrm>
            <a:off x="3768725" y="1403350"/>
            <a:ext cx="8402638" cy="544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redondeado">
            <a:extLst>
              <a:ext uri="{FF2B5EF4-FFF2-40B4-BE49-F238E27FC236}">
                <a16:creationId xmlns:a16="http://schemas.microsoft.com/office/drawing/2014/main" id="{95D4BE5F-0288-A72A-57D5-9E3ED20598BD}"/>
              </a:ext>
            </a:extLst>
          </p:cNvPr>
          <p:cNvSpPr/>
          <p:nvPr/>
        </p:nvSpPr>
        <p:spPr>
          <a:xfrm>
            <a:off x="473075" y="4271963"/>
            <a:ext cx="3248025" cy="2365375"/>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s-PE" sz="2400" b="1" dirty="0"/>
              <a:t> </a:t>
            </a:r>
            <a:r>
              <a:rPr lang="es-PE" sz="2400" b="1" dirty="0" err="1"/>
              <a:t>Authorization</a:t>
            </a:r>
            <a:r>
              <a:rPr lang="es-PE" sz="2400" b="1" dirty="0"/>
              <a:t> en especificar porciones</a:t>
            </a:r>
          </a:p>
          <a:p>
            <a:pPr algn="ctr">
              <a:defRPr/>
            </a:pPr>
            <a:r>
              <a:rPr lang="es-PE" sz="2400" b="1" dirty="0"/>
              <a:t>de datos de archivos como tablas de </a:t>
            </a:r>
            <a:r>
              <a:rPr lang="es-PE" sz="2400" b="1" dirty="0" err="1"/>
              <a:t>Hive</a:t>
            </a:r>
            <a:endParaRPr lang="es-PE" sz="2400" b="1" dirty="0"/>
          </a:p>
          <a:p>
            <a:pPr algn="ctr">
              <a:defRPr/>
            </a:pPr>
            <a:endParaRPr lang="es-PE" b="1" dirty="0"/>
          </a:p>
        </p:txBody>
      </p:sp>
      <p:sp>
        <p:nvSpPr>
          <p:cNvPr id="40967" name="AutoShape 2" descr="Resultado de imagen para hadoop sentry icon">
            <a:extLst>
              <a:ext uri="{FF2B5EF4-FFF2-40B4-BE49-F238E27FC236}">
                <a16:creationId xmlns:a16="http://schemas.microsoft.com/office/drawing/2014/main" id="{BD0424BF-E01F-77D2-1579-C32257F8138F}"/>
              </a:ext>
            </a:extLst>
          </p:cNvPr>
          <p:cNvSpPr>
            <a:spLocks noChangeAspect="1"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Light" panose="020F0302020204030204" pitchFamily="34" charset="0"/>
                <a:cs typeface="Arial" panose="020B0604020202020204" pitchFamily="34" charset="0"/>
              </a:defRPr>
            </a:lvl1pPr>
            <a:lvl2pPr marL="742950" indent="-285750" eaLnBrk="0" hangingPunct="0">
              <a:defRPr>
                <a:solidFill>
                  <a:schemeClr val="tx1"/>
                </a:solidFill>
                <a:latin typeface="Calibri Light" panose="020F0302020204030204" pitchFamily="34" charset="0"/>
                <a:cs typeface="Arial" panose="020B0604020202020204" pitchFamily="34" charset="0"/>
              </a:defRPr>
            </a:lvl2pPr>
            <a:lvl3pPr marL="1143000" indent="-228600" eaLnBrk="0" hangingPunct="0">
              <a:defRPr>
                <a:solidFill>
                  <a:schemeClr val="tx1"/>
                </a:solidFill>
                <a:latin typeface="Calibri Light" panose="020F0302020204030204" pitchFamily="34" charset="0"/>
                <a:cs typeface="Arial" panose="020B0604020202020204" pitchFamily="34" charset="0"/>
              </a:defRPr>
            </a:lvl3pPr>
            <a:lvl4pPr marL="1600200" indent="-228600" eaLnBrk="0" hangingPunct="0">
              <a:defRPr>
                <a:solidFill>
                  <a:schemeClr val="tx1"/>
                </a:solidFill>
                <a:latin typeface="Calibri Light" panose="020F0302020204030204" pitchFamily="34" charset="0"/>
                <a:cs typeface="Arial" panose="020B0604020202020204" pitchFamily="34" charset="0"/>
              </a:defRPr>
            </a:lvl4pPr>
            <a:lvl5pPr marL="2057400" indent="-228600" eaLnBrk="0" hangingPunct="0">
              <a:defRPr>
                <a:solidFill>
                  <a:schemeClr val="tx1"/>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eaLnBrk="1" hangingPunct="1"/>
            <a:endParaRPr lang="es-PE" altLang="es-PE"/>
          </a:p>
        </p:txBody>
      </p:sp>
      <p:pic>
        <p:nvPicPr>
          <p:cNvPr id="40968" name="Picture 3">
            <a:extLst>
              <a:ext uri="{FF2B5EF4-FFF2-40B4-BE49-F238E27FC236}">
                <a16:creationId xmlns:a16="http://schemas.microsoft.com/office/drawing/2014/main" id="{19B24B72-FF64-B6B0-4DD7-F3695111D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438" y="1901825"/>
            <a:ext cx="2670175" cy="198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a:extLst>
              <a:ext uri="{FF2B5EF4-FFF2-40B4-BE49-F238E27FC236}">
                <a16:creationId xmlns:a16="http://schemas.microsoft.com/office/drawing/2014/main" id="{071DB399-275D-3011-ED86-4A2D11DFA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4 Conector recto">
            <a:extLst>
              <a:ext uri="{FF2B5EF4-FFF2-40B4-BE49-F238E27FC236}">
                <a16:creationId xmlns:a16="http://schemas.microsoft.com/office/drawing/2014/main" id="{D3CE7502-1854-3DC0-9578-700A479EA657}"/>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1 Título">
            <a:extLst>
              <a:ext uri="{FF2B5EF4-FFF2-40B4-BE49-F238E27FC236}">
                <a16:creationId xmlns:a16="http://schemas.microsoft.com/office/drawing/2014/main" id="{23BD21B8-15C9-6EFF-928E-997B4816D039}"/>
              </a:ext>
            </a:extLst>
          </p:cNvPr>
          <p:cNvSpPr>
            <a:spLocks noGrp="1"/>
          </p:cNvSpPr>
          <p:nvPr>
            <p:ph type="title"/>
          </p:nvPr>
        </p:nvSpPr>
        <p:spPr>
          <a:xfrm>
            <a:off x="752475" y="53975"/>
            <a:ext cx="10772775" cy="1657350"/>
          </a:xfrm>
        </p:spPr>
        <p:txBody>
          <a:bodyPr lIns="108843" tIns="54421" rIns="108843" bIns="54421"/>
          <a:lstStyle/>
          <a:p>
            <a:pPr>
              <a:defRPr/>
            </a:pPr>
            <a:r>
              <a:rPr lang="es-MX" sz="3500" b="1" dirty="0">
                <a:solidFill>
                  <a:schemeClr val="tx2">
                    <a:lumMod val="75000"/>
                  </a:schemeClr>
                </a:solidFill>
                <a:latin typeface="Trajan Pro" pitchFamily="18" charset="0"/>
              </a:rPr>
              <a:t>Gobierno Big Data</a:t>
            </a:r>
            <a:endParaRPr lang="es-PE" sz="3500" b="1" dirty="0">
              <a:solidFill>
                <a:schemeClr val="tx2">
                  <a:lumMod val="75000"/>
                </a:schemeClr>
              </a:solidFill>
              <a:latin typeface="Trajan Pro" pitchFamily="18" charset="0"/>
            </a:endParaRPr>
          </a:p>
        </p:txBody>
      </p:sp>
      <p:pic>
        <p:nvPicPr>
          <p:cNvPr id="41989" name="Picture 1">
            <a:extLst>
              <a:ext uri="{FF2B5EF4-FFF2-40B4-BE49-F238E27FC236}">
                <a16:creationId xmlns:a16="http://schemas.microsoft.com/office/drawing/2014/main" id="{9D03F4D4-47E0-4417-052D-662C26DB5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1752600"/>
            <a:ext cx="7646987" cy="430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a:extLst>
              <a:ext uri="{FF2B5EF4-FFF2-40B4-BE49-F238E27FC236}">
                <a16:creationId xmlns:a16="http://schemas.microsoft.com/office/drawing/2014/main" id="{22BCB520-BD10-4737-CA1A-11F9D9286DCA}"/>
              </a:ext>
            </a:extLst>
          </p:cNvPr>
          <p:cNvSpPr/>
          <p:nvPr/>
        </p:nvSpPr>
        <p:spPr>
          <a:xfrm>
            <a:off x="473075" y="3903663"/>
            <a:ext cx="3248025" cy="2365375"/>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s-PE" sz="2400" b="1" dirty="0"/>
              <a:t> Atlas está diseñado para intercambiar metadatos con otras herramientas y procesos dentro y fuera del </a:t>
            </a:r>
            <a:r>
              <a:rPr lang="es-PE" sz="2400" b="1" dirty="0" err="1"/>
              <a:t>stack</a:t>
            </a:r>
            <a:r>
              <a:rPr lang="es-PE" sz="2400" b="1" dirty="0"/>
              <a:t> </a:t>
            </a:r>
            <a:r>
              <a:rPr lang="es-PE" sz="2400" b="1" dirty="0" err="1"/>
              <a:t>Hadoop</a:t>
            </a:r>
            <a:endParaRPr lang="es-PE" b="1" dirty="0"/>
          </a:p>
        </p:txBody>
      </p:sp>
      <p:pic>
        <p:nvPicPr>
          <p:cNvPr id="41991" name="Picture 2">
            <a:extLst>
              <a:ext uri="{FF2B5EF4-FFF2-40B4-BE49-F238E27FC236}">
                <a16:creationId xmlns:a16="http://schemas.microsoft.com/office/drawing/2014/main" id="{FEE30A22-AE10-9BA8-83E6-0FD55380D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727" t="66605" r="60390" b="25430"/>
          <a:stretch>
            <a:fillRect/>
          </a:stretch>
        </p:blipFill>
        <p:spPr bwMode="auto">
          <a:xfrm>
            <a:off x="331788" y="2474913"/>
            <a:ext cx="357822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a:extLst>
              <a:ext uri="{FF2B5EF4-FFF2-40B4-BE49-F238E27FC236}">
                <a16:creationId xmlns:a16="http://schemas.microsoft.com/office/drawing/2014/main" id="{DA103261-5AB3-AA4E-0D78-FB96A89B7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4 Conector recto">
            <a:extLst>
              <a:ext uri="{FF2B5EF4-FFF2-40B4-BE49-F238E27FC236}">
                <a16:creationId xmlns:a16="http://schemas.microsoft.com/office/drawing/2014/main" id="{26FB3D8F-94CD-821A-0787-11F999C15226}"/>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1 Título">
            <a:extLst>
              <a:ext uri="{FF2B5EF4-FFF2-40B4-BE49-F238E27FC236}">
                <a16:creationId xmlns:a16="http://schemas.microsoft.com/office/drawing/2014/main" id="{813FDB93-52A4-5DBD-5649-7420AB78D5ED}"/>
              </a:ext>
            </a:extLst>
          </p:cNvPr>
          <p:cNvSpPr>
            <a:spLocks noGrp="1"/>
          </p:cNvSpPr>
          <p:nvPr>
            <p:ph type="title"/>
          </p:nvPr>
        </p:nvSpPr>
        <p:spPr>
          <a:xfrm>
            <a:off x="752475" y="53975"/>
            <a:ext cx="10772775" cy="1657350"/>
          </a:xfrm>
        </p:spPr>
        <p:txBody>
          <a:bodyPr lIns="108843" tIns="54421" rIns="108843" bIns="54421"/>
          <a:lstStyle/>
          <a:p>
            <a:pPr>
              <a:defRPr/>
            </a:pPr>
            <a:r>
              <a:rPr lang="es-MX" sz="3500" b="1" dirty="0">
                <a:solidFill>
                  <a:schemeClr val="tx2">
                    <a:lumMod val="75000"/>
                  </a:schemeClr>
                </a:solidFill>
                <a:latin typeface="Trajan Pro" pitchFamily="18" charset="0"/>
              </a:rPr>
              <a:t>Roles en Proyectos de Big Data</a:t>
            </a:r>
            <a:endParaRPr lang="es-PE" sz="3500" b="1" dirty="0">
              <a:solidFill>
                <a:schemeClr val="tx2">
                  <a:lumMod val="75000"/>
                </a:schemeClr>
              </a:solidFill>
              <a:latin typeface="Trajan Pro" pitchFamily="18" charset="0"/>
            </a:endParaRPr>
          </a:p>
        </p:txBody>
      </p:sp>
      <p:pic>
        <p:nvPicPr>
          <p:cNvPr id="43013" name="6 Imagen">
            <a:extLst>
              <a:ext uri="{FF2B5EF4-FFF2-40B4-BE49-F238E27FC236}">
                <a16:creationId xmlns:a16="http://schemas.microsoft.com/office/drawing/2014/main" id="{8A40F92C-6E6F-46AA-A129-9E86B2A07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319"/>
          <a:stretch>
            <a:fillRect/>
          </a:stretch>
        </p:blipFill>
        <p:spPr bwMode="auto">
          <a:xfrm>
            <a:off x="773113" y="1276350"/>
            <a:ext cx="10760075" cy="536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a:extLst>
              <a:ext uri="{FF2B5EF4-FFF2-40B4-BE49-F238E27FC236}">
                <a16:creationId xmlns:a16="http://schemas.microsoft.com/office/drawing/2014/main" id="{78933EBF-4A05-D20C-ECB4-20C7C74A8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4 Conector recto">
            <a:extLst>
              <a:ext uri="{FF2B5EF4-FFF2-40B4-BE49-F238E27FC236}">
                <a16:creationId xmlns:a16="http://schemas.microsoft.com/office/drawing/2014/main" id="{FDFDC920-B882-7BB5-4710-329515906447}"/>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1 Título">
            <a:extLst>
              <a:ext uri="{FF2B5EF4-FFF2-40B4-BE49-F238E27FC236}">
                <a16:creationId xmlns:a16="http://schemas.microsoft.com/office/drawing/2014/main" id="{ED961BE8-873C-6896-8C01-962979B083E4}"/>
              </a:ext>
            </a:extLst>
          </p:cNvPr>
          <p:cNvSpPr>
            <a:spLocks noGrp="1"/>
          </p:cNvSpPr>
          <p:nvPr>
            <p:ph type="title"/>
          </p:nvPr>
        </p:nvSpPr>
        <p:spPr>
          <a:xfrm>
            <a:off x="752475" y="53975"/>
            <a:ext cx="10772775" cy="1657350"/>
          </a:xfrm>
        </p:spPr>
        <p:txBody>
          <a:bodyPr lIns="108843" tIns="54421" rIns="108843" bIns="54421"/>
          <a:lstStyle/>
          <a:p>
            <a:pPr>
              <a:defRPr/>
            </a:pPr>
            <a:r>
              <a:rPr lang="es-MX" sz="3500" b="1" dirty="0">
                <a:solidFill>
                  <a:schemeClr val="tx2">
                    <a:lumMod val="75000"/>
                  </a:schemeClr>
                </a:solidFill>
                <a:latin typeface="Trajan Pro" pitchFamily="18" charset="0"/>
              </a:rPr>
              <a:t>Roles en Proyectos de Big Data</a:t>
            </a:r>
            <a:endParaRPr lang="es-PE" sz="3500" b="1" dirty="0">
              <a:solidFill>
                <a:schemeClr val="tx2">
                  <a:lumMod val="75000"/>
                </a:schemeClr>
              </a:solidFill>
              <a:latin typeface="Trajan Pro" pitchFamily="18" charset="0"/>
            </a:endParaRPr>
          </a:p>
        </p:txBody>
      </p:sp>
      <p:pic>
        <p:nvPicPr>
          <p:cNvPr id="44037" name="5 Imagen">
            <a:extLst>
              <a:ext uri="{FF2B5EF4-FFF2-40B4-BE49-F238E27FC236}">
                <a16:creationId xmlns:a16="http://schemas.microsoft.com/office/drawing/2014/main" id="{FE06643B-40AC-DD35-C7A1-4C6F96204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975" y="1308100"/>
            <a:ext cx="8923338"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a:extLst>
              <a:ext uri="{FF2B5EF4-FFF2-40B4-BE49-F238E27FC236}">
                <a16:creationId xmlns:a16="http://schemas.microsoft.com/office/drawing/2014/main" id="{1A6249DF-2411-D3DF-11CA-7DAD00C3235A}"/>
              </a:ext>
            </a:extLst>
          </p:cNvPr>
          <p:cNvCxnSpPr/>
          <p:nvPr/>
        </p:nvCxnSpPr>
        <p:spPr>
          <a:xfrm>
            <a:off x="84138" y="131445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1 Título">
            <a:extLst>
              <a:ext uri="{FF2B5EF4-FFF2-40B4-BE49-F238E27FC236}">
                <a16:creationId xmlns:a16="http://schemas.microsoft.com/office/drawing/2014/main" id="{0454E2AC-1718-A592-9CE9-3518B0D5DF88}"/>
              </a:ext>
            </a:extLst>
          </p:cNvPr>
          <p:cNvSpPr>
            <a:spLocks noGrp="1"/>
          </p:cNvSpPr>
          <p:nvPr>
            <p:ph type="title"/>
          </p:nvPr>
        </p:nvSpPr>
        <p:spPr>
          <a:xfrm>
            <a:off x="752475" y="53975"/>
            <a:ext cx="10772775" cy="1657350"/>
          </a:xfrm>
        </p:spPr>
        <p:txBody>
          <a:bodyPr lIns="108843" tIns="54421" rIns="108843" bIns="54421"/>
          <a:lstStyle/>
          <a:p>
            <a:pPr lvl="1">
              <a:defRPr/>
            </a:pPr>
            <a:r>
              <a:rPr lang="es-MX" sz="3200" b="1" dirty="0">
                <a:solidFill>
                  <a:schemeClr val="tx2">
                    <a:lumMod val="75000"/>
                  </a:schemeClr>
                </a:solidFill>
                <a:latin typeface="Trajan Pro" pitchFamily="18" charset="0"/>
              </a:rPr>
              <a:t>Metodología de Trabajo</a:t>
            </a:r>
            <a:endParaRPr lang="es-PE" sz="2900" dirty="0">
              <a:solidFill>
                <a:schemeClr val="tx2">
                  <a:lumMod val="75000"/>
                </a:schemeClr>
              </a:solidFill>
              <a:latin typeface="Trajan Pro" pitchFamily="18" charset="0"/>
            </a:endParaRPr>
          </a:p>
        </p:txBody>
      </p:sp>
      <p:pic>
        <p:nvPicPr>
          <p:cNvPr id="45060" name="Picture 2">
            <a:extLst>
              <a:ext uri="{FF2B5EF4-FFF2-40B4-BE49-F238E27FC236}">
                <a16:creationId xmlns:a16="http://schemas.microsoft.com/office/drawing/2014/main" id="{E88434AE-87CC-FDA7-8BE4-7E5D0F271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95" t="3448" r="3549" b="8405"/>
          <a:stretch>
            <a:fillRect/>
          </a:stretch>
        </p:blipFill>
        <p:spPr bwMode="auto">
          <a:xfrm>
            <a:off x="1214438" y="1620838"/>
            <a:ext cx="9710737" cy="5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g12289879a3d_0_0"/>
          <p:cNvPicPr preferRelativeResize="0"/>
          <p:nvPr/>
        </p:nvPicPr>
        <p:blipFill rotWithShape="1">
          <a:blip r:embed="rId3">
            <a:alphaModFix/>
          </a:blip>
          <a:srcRect/>
          <a:stretch/>
        </p:blipFill>
        <p:spPr>
          <a:xfrm>
            <a:off x="0" y="1316037"/>
            <a:ext cx="12192000" cy="4275137"/>
          </a:xfrm>
          <a:prstGeom prst="rect">
            <a:avLst/>
          </a:prstGeom>
          <a:noFill/>
          <a:ln>
            <a:noFill/>
          </a:ln>
        </p:spPr>
      </p:pic>
      <p:sp>
        <p:nvSpPr>
          <p:cNvPr id="435" name="Google Shape;435;g12289879a3d_0_0"/>
          <p:cNvSpPr txBox="1">
            <a:spLocks noGrp="1"/>
          </p:cNvSpPr>
          <p:nvPr>
            <p:ph type="title"/>
          </p:nvPr>
        </p:nvSpPr>
        <p:spPr>
          <a:xfrm>
            <a:off x="657225" y="500062"/>
            <a:ext cx="10772700" cy="16575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102326"/>
              </a:buClr>
              <a:buSzPts val="5400"/>
              <a:buFont typeface="Arial"/>
              <a:buNone/>
            </a:pPr>
            <a:r>
              <a:rPr lang="en-US" b="1" dirty="0">
                <a:solidFill>
                  <a:srgbClr val="102326"/>
                </a:solidFill>
                <a:latin typeface="Arial"/>
                <a:ea typeface="Arial"/>
                <a:cs typeface="Arial"/>
                <a:sym typeface="Arial"/>
              </a:rPr>
              <a:t>SPARK</a:t>
            </a:r>
            <a:endParaRPr dirty="0"/>
          </a:p>
        </p:txBody>
      </p:sp>
      <p:sp>
        <p:nvSpPr>
          <p:cNvPr id="436" name="Google Shape;436;g12289879a3d_0_0"/>
          <p:cNvSpPr txBox="1">
            <a:spLocks noGrp="1"/>
          </p:cNvSpPr>
          <p:nvPr>
            <p:ph type="body" idx="1"/>
          </p:nvPr>
        </p:nvSpPr>
        <p:spPr>
          <a:xfrm>
            <a:off x="666675" y="2547737"/>
            <a:ext cx="10753800" cy="3767100"/>
          </a:xfrm>
          <a:prstGeom prst="rect">
            <a:avLst/>
          </a:prstGeom>
          <a:noFill/>
          <a:ln>
            <a:noFill/>
          </a:ln>
        </p:spPr>
        <p:txBody>
          <a:bodyPr spcFirstLastPara="1" wrap="square" lIns="91425" tIns="45700" rIns="91425" bIns="45700" anchor="t" anchorCtr="0">
            <a:normAutofit/>
          </a:bodyPr>
          <a:lstStyle/>
          <a:p>
            <a:pPr marL="1209675" marR="0" lvl="1" indent="-665162" algn="l" rtl="0">
              <a:lnSpc>
                <a:spcPct val="85000"/>
              </a:lnSpc>
              <a:spcBef>
                <a:spcPts val="600"/>
              </a:spcBef>
              <a:spcAft>
                <a:spcPts val="0"/>
              </a:spcAft>
              <a:buClr>
                <a:srgbClr val="102326"/>
              </a:buClr>
              <a:buSzPts val="2900"/>
              <a:buFont typeface="Calibri"/>
              <a:buAutoNum type="arabicPeriod"/>
            </a:pPr>
            <a:r>
              <a:rPr lang="en-US" sz="2900" b="0" i="0" u="none" strike="noStrike" cap="none">
                <a:solidFill>
                  <a:srgbClr val="102326"/>
                </a:solidFill>
                <a:latin typeface="Arial"/>
                <a:ea typeface="Arial"/>
                <a:cs typeface="Arial"/>
                <a:sym typeface="Arial"/>
              </a:rPr>
              <a:t>Introducción a Spark</a:t>
            </a:r>
            <a:endParaRPr sz="2900" b="0" i="0" u="none" strike="noStrike" cap="none">
              <a:solidFill>
                <a:srgbClr val="102326"/>
              </a:solidFill>
              <a:latin typeface="Arial"/>
              <a:ea typeface="Arial"/>
              <a:cs typeface="Arial"/>
              <a:sym typeface="Arial"/>
            </a:endParaRPr>
          </a:p>
          <a:p>
            <a:pPr marL="1209675" marR="0" lvl="1" indent="-665162" algn="l" rtl="0">
              <a:lnSpc>
                <a:spcPct val="85000"/>
              </a:lnSpc>
              <a:spcBef>
                <a:spcPts val="600"/>
              </a:spcBef>
              <a:spcAft>
                <a:spcPts val="0"/>
              </a:spcAft>
              <a:buClr>
                <a:srgbClr val="102326"/>
              </a:buClr>
              <a:buSzPts val="2900"/>
              <a:buFont typeface="Calibri"/>
              <a:buAutoNum type="arabicPeriod"/>
            </a:pPr>
            <a:r>
              <a:rPr lang="en-US" sz="2900" b="0" i="0" u="none" strike="noStrike" cap="none">
                <a:solidFill>
                  <a:srgbClr val="102326"/>
                </a:solidFill>
                <a:latin typeface="Arial"/>
                <a:ea typeface="Arial"/>
                <a:cs typeface="Arial"/>
                <a:sym typeface="Arial"/>
              </a:rPr>
              <a:t>RDD, Dataframe y Datasets</a:t>
            </a:r>
            <a:endParaRPr/>
          </a:p>
          <a:p>
            <a:pPr marL="1209675" marR="0" lvl="1" indent="-665162" algn="l" rtl="0">
              <a:lnSpc>
                <a:spcPct val="85000"/>
              </a:lnSpc>
              <a:spcBef>
                <a:spcPts val="600"/>
              </a:spcBef>
              <a:spcAft>
                <a:spcPts val="0"/>
              </a:spcAft>
              <a:buClr>
                <a:srgbClr val="102326"/>
              </a:buClr>
              <a:buSzPts val="2900"/>
              <a:buFont typeface="Calibri"/>
              <a:buAutoNum type="arabicPeriod"/>
            </a:pPr>
            <a:r>
              <a:rPr lang="en-US" sz="2900" b="0" i="0" u="none" strike="noStrike" cap="none">
                <a:solidFill>
                  <a:srgbClr val="102326"/>
                </a:solidFill>
                <a:latin typeface="Arial"/>
                <a:ea typeface="Arial"/>
                <a:cs typeface="Arial"/>
                <a:sym typeface="Arial"/>
              </a:rPr>
              <a:t>Formas de computación en Spark</a:t>
            </a:r>
            <a:endParaRPr sz="2900" b="0" i="0" u="none" strike="noStrike" cap="none">
              <a:solidFill>
                <a:srgbClr val="102326"/>
              </a:solidFill>
              <a:latin typeface="Arial"/>
              <a:ea typeface="Arial"/>
              <a:cs typeface="Arial"/>
              <a:sym typeface="Arial"/>
            </a:endParaRPr>
          </a:p>
          <a:p>
            <a:pPr marL="346075" marR="0" lvl="0" indent="0" algn="l" rtl="0">
              <a:lnSpc>
                <a:spcPct val="85000"/>
              </a:lnSpc>
              <a:spcBef>
                <a:spcPts val="600"/>
              </a:spcBef>
              <a:spcAft>
                <a:spcPts val="0"/>
              </a:spcAft>
              <a:buNone/>
            </a:pPr>
            <a:endParaRPr/>
          </a:p>
        </p:txBody>
      </p:sp>
      <p:pic>
        <p:nvPicPr>
          <p:cNvPr id="437" name="Google Shape;437;g12289879a3d_0_0"/>
          <p:cNvPicPr preferRelativeResize="0"/>
          <p:nvPr/>
        </p:nvPicPr>
        <p:blipFill rotWithShape="1">
          <a:blip r:embed="rId4">
            <a:alphaModFix/>
          </a:blip>
          <a:srcRect/>
          <a:stretch/>
        </p:blipFill>
        <p:spPr>
          <a:xfrm>
            <a:off x="10877550" y="5661025"/>
            <a:ext cx="1309687" cy="1184275"/>
          </a:xfrm>
          <a:prstGeom prst="rect">
            <a:avLst/>
          </a:prstGeom>
          <a:noFill/>
          <a:ln>
            <a:noFill/>
          </a:ln>
        </p:spPr>
      </p:pic>
      <p:pic>
        <p:nvPicPr>
          <p:cNvPr id="438" name="Google Shape;438;g12289879a3d_0_0" descr="Resultado de imagen para apache spark logo"/>
          <p:cNvPicPr preferRelativeResize="0"/>
          <p:nvPr/>
        </p:nvPicPr>
        <p:blipFill rotWithShape="1">
          <a:blip r:embed="rId5">
            <a:alphaModFix/>
          </a:blip>
          <a:srcRect/>
          <a:stretch/>
        </p:blipFill>
        <p:spPr>
          <a:xfrm>
            <a:off x="7961312" y="4708525"/>
            <a:ext cx="2659062" cy="1384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12289879a3d_0_8"/>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1. Introducción a SPARK</a:t>
            </a:r>
            <a:endParaRPr/>
          </a:p>
        </p:txBody>
      </p:sp>
      <p:cxnSp>
        <p:nvCxnSpPr>
          <p:cNvPr id="445" name="Google Shape;445;g12289879a3d_0_8"/>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446" name="Google Shape;446;g12289879a3d_0_8"/>
          <p:cNvSpPr txBox="1"/>
          <p:nvPr/>
        </p:nvSpPr>
        <p:spPr>
          <a:xfrm>
            <a:off x="488950" y="1765300"/>
            <a:ext cx="10742700" cy="26781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Sistema de procesamiento que permite trabajar con grandes volúmenes de forma  simple.</a:t>
            </a:r>
            <a:endParaRPr/>
          </a:p>
          <a:p>
            <a:pPr marL="285750" marR="0" lvl="0" indent="-285750" algn="just"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Nace del propósito de orquestar un set de nodos, los cuales trabajen de manera organizada para ayudar  en el procesamiento de datos.</a:t>
            </a:r>
            <a:endParaRPr/>
          </a:p>
          <a:p>
            <a:pPr marL="285750" marR="0" lvl="0" indent="-285750" algn="just"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Se ejecuta en Apache YARN, Standalone, o sobre Apache Mesos.</a:t>
            </a:r>
            <a:endParaRPr/>
          </a:p>
          <a:p>
            <a:pPr marL="0" marR="0" lvl="0" indent="0" algn="l" rtl="0">
              <a:lnSpc>
                <a:spcPct val="100000"/>
              </a:lnSpc>
              <a:spcBef>
                <a:spcPts val="0"/>
              </a:spcBef>
              <a:spcAft>
                <a:spcPts val="0"/>
              </a:spcAft>
              <a:buNone/>
            </a:pPr>
            <a:endParaRPr sz="2800" b="0" i="0" u="non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12289879a3d_0_15"/>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1. Introducción a SPARK</a:t>
            </a:r>
            <a:endParaRPr/>
          </a:p>
        </p:txBody>
      </p:sp>
      <p:cxnSp>
        <p:nvCxnSpPr>
          <p:cNvPr id="453" name="Google Shape;453;g12289879a3d_0_15"/>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pic>
        <p:nvPicPr>
          <p:cNvPr id="454" name="Google Shape;454;g12289879a3d_0_15"/>
          <p:cNvPicPr preferRelativeResize="0"/>
          <p:nvPr/>
        </p:nvPicPr>
        <p:blipFill rotWithShape="1">
          <a:blip r:embed="rId3">
            <a:alphaModFix/>
          </a:blip>
          <a:srcRect l="25068" t="18514" r="27100" b="7130"/>
          <a:stretch/>
        </p:blipFill>
        <p:spPr>
          <a:xfrm>
            <a:off x="723900" y="1171575"/>
            <a:ext cx="6537324" cy="5713411"/>
          </a:xfrm>
          <a:prstGeom prst="rect">
            <a:avLst/>
          </a:prstGeom>
          <a:noFill/>
          <a:ln>
            <a:noFill/>
          </a:ln>
        </p:spPr>
      </p:pic>
      <p:sp>
        <p:nvSpPr>
          <p:cNvPr id="455" name="Google Shape;455;g12289879a3d_0_15"/>
          <p:cNvSpPr/>
          <p:nvPr/>
        </p:nvSpPr>
        <p:spPr>
          <a:xfrm>
            <a:off x="8416882" y="2325900"/>
            <a:ext cx="39006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15151"/>
              </a:buClr>
              <a:buSzPts val="5400"/>
              <a:buFont typeface="Calibri"/>
              <a:buNone/>
            </a:pPr>
            <a:r>
              <a:rPr lang="en-US" sz="5400" b="1" i="0" u="none" strike="noStrike" cap="none">
                <a:solidFill>
                  <a:srgbClr val="515151"/>
                </a:solidFill>
                <a:latin typeface="Calibri"/>
                <a:ea typeface="Calibri"/>
                <a:cs typeface="Calibri"/>
                <a:sym typeface="Calibri"/>
              </a:rPr>
              <a:t>Ventajas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Los 6 Vs del big data">
            <a:extLst>
              <a:ext uri="{FF2B5EF4-FFF2-40B4-BE49-F238E27FC236}">
                <a16:creationId xmlns:a16="http://schemas.microsoft.com/office/drawing/2014/main" id="{8721C341-9FDB-3397-6AAA-DDB20E74E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913" y="293686"/>
            <a:ext cx="6945312" cy="606424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1 Título">
            <a:extLst>
              <a:ext uri="{FF2B5EF4-FFF2-40B4-BE49-F238E27FC236}">
                <a16:creationId xmlns:a16="http://schemas.microsoft.com/office/drawing/2014/main" id="{36F1F9FC-A729-19B6-670C-42E6636ACBA3}"/>
              </a:ext>
            </a:extLst>
          </p:cNvPr>
          <p:cNvSpPr>
            <a:spLocks noGrp="1"/>
          </p:cNvSpPr>
          <p:nvPr>
            <p:ph type="title"/>
          </p:nvPr>
        </p:nvSpPr>
        <p:spPr/>
        <p:txBody>
          <a:bodyPr/>
          <a:lstStyle/>
          <a:p>
            <a:pPr>
              <a:defRPr/>
            </a:pPr>
            <a:r>
              <a:rPr lang="es-MX" sz="3500" dirty="0">
                <a:solidFill>
                  <a:schemeClr val="tx2">
                    <a:lumMod val="75000"/>
                  </a:schemeClr>
                </a:solidFill>
                <a:latin typeface="Trajan Pro" pitchFamily="18" charset="0"/>
              </a:rPr>
              <a:t>Que es Big Data?</a:t>
            </a:r>
            <a:endParaRPr lang="es-PE" sz="3500" b="1" dirty="0">
              <a:solidFill>
                <a:schemeClr val="tx2">
                  <a:lumMod val="75000"/>
                </a:schemeClr>
              </a:solidFill>
              <a:latin typeface="Trajan Pro" pitchFamily="18" charset="0"/>
            </a:endParaRPr>
          </a:p>
        </p:txBody>
      </p:sp>
      <p:cxnSp>
        <p:nvCxnSpPr>
          <p:cNvPr id="26" name="25 Conector recto">
            <a:extLst>
              <a:ext uri="{FF2B5EF4-FFF2-40B4-BE49-F238E27FC236}">
                <a16:creationId xmlns:a16="http://schemas.microsoft.com/office/drawing/2014/main" id="{EBBFEB2B-2894-42B0-FEB5-203F6740F7A7}"/>
              </a:ext>
            </a:extLst>
          </p:cNvPr>
          <p:cNvCxnSpPr/>
          <p:nvPr/>
        </p:nvCxnSpPr>
        <p:spPr>
          <a:xfrm>
            <a:off x="-4762" y="293687"/>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224" name="5 Imagen">
            <a:extLst>
              <a:ext uri="{FF2B5EF4-FFF2-40B4-BE49-F238E27FC236}">
                <a16:creationId xmlns:a16="http://schemas.microsoft.com/office/drawing/2014/main" id="{1D387E09-2C0B-EC12-9CCF-3DD81E2B7E5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560513"/>
            <a:ext cx="4816475"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3 Rectángulo">
            <a:extLst>
              <a:ext uri="{FF2B5EF4-FFF2-40B4-BE49-F238E27FC236}">
                <a16:creationId xmlns:a16="http://schemas.microsoft.com/office/drawing/2014/main" id="{18D84DF9-D697-5F44-C4F7-F59B6AC796AE}"/>
              </a:ext>
            </a:extLst>
          </p:cNvPr>
          <p:cNvSpPr/>
          <p:nvPr/>
        </p:nvSpPr>
        <p:spPr>
          <a:xfrm>
            <a:off x="161925" y="5949950"/>
            <a:ext cx="9309100" cy="842963"/>
          </a:xfrm>
          <a:prstGeom prst="rect">
            <a:avLst/>
          </a:prstGeom>
        </p:spPr>
        <p:txBody>
          <a:bodyPr lIns="133320" tIns="66660" rIns="133320" bIns="66660">
            <a:spAutoFit/>
          </a:bodyPr>
          <a:lstStyle/>
          <a:p>
            <a:pPr>
              <a:defRPr/>
            </a:pPr>
            <a:r>
              <a:rPr lang="es-PE" sz="2300" b="1" i="1" dirty="0">
                <a:solidFill>
                  <a:schemeClr val="tx2">
                    <a:lumMod val="50000"/>
                  </a:schemeClr>
                </a:solidFill>
              </a:rPr>
              <a:t>Big Data </a:t>
            </a:r>
            <a:r>
              <a:rPr lang="es-PE" sz="2300" i="1" dirty="0">
                <a:solidFill>
                  <a:schemeClr val="tx2">
                    <a:lumMod val="50000"/>
                  </a:schemeClr>
                </a:solidFill>
              </a:rPr>
              <a:t>es un conjunto de técnicas y tecnologías para revelar </a:t>
            </a:r>
            <a:r>
              <a:rPr lang="es-PE" sz="2300" i="1" dirty="0" err="1">
                <a:solidFill>
                  <a:schemeClr val="tx2">
                    <a:lumMod val="50000"/>
                  </a:schemeClr>
                </a:solidFill>
              </a:rPr>
              <a:t>Insights</a:t>
            </a:r>
            <a:r>
              <a:rPr lang="es-PE" sz="2300" i="1" dirty="0">
                <a:solidFill>
                  <a:schemeClr val="tx2">
                    <a:lumMod val="50000"/>
                  </a:schemeClr>
                </a:solidFill>
              </a:rPr>
              <a:t> a partir de set de datos diversos, complejos y a gran escala.</a:t>
            </a:r>
          </a:p>
        </p:txBody>
      </p:sp>
      <p:pic>
        <p:nvPicPr>
          <p:cNvPr id="9227" name="Picture 2" descr="Resultado de imagen para big data">
            <a:extLst>
              <a:ext uri="{FF2B5EF4-FFF2-40B4-BE49-F238E27FC236}">
                <a16:creationId xmlns:a16="http://schemas.microsoft.com/office/drawing/2014/main" id="{C38E86BB-7AA5-93E4-891C-6ED6E3D55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44649"/>
          <a:stretch>
            <a:fillRect/>
          </a:stretch>
        </p:blipFill>
        <p:spPr bwMode="auto">
          <a:xfrm>
            <a:off x="325438" y="1787525"/>
            <a:ext cx="4073525" cy="358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1">
            <a:extLst>
              <a:ext uri="{FF2B5EF4-FFF2-40B4-BE49-F238E27FC236}">
                <a16:creationId xmlns:a16="http://schemas.microsoft.com/office/drawing/2014/main" id="{A0D52730-9B9E-F8F5-34FA-D3FAD5C16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12289879a3d_0_78"/>
          <p:cNvSpPr txBox="1">
            <a:spLocks noGrp="1"/>
          </p:cNvSpPr>
          <p:nvPr>
            <p:ph type="title"/>
          </p:nvPr>
        </p:nvSpPr>
        <p:spPr>
          <a:xfrm>
            <a:off x="134075" y="3052575"/>
            <a:ext cx="3321600" cy="783000"/>
          </a:xfrm>
          <a:prstGeom prst="rect">
            <a:avLst/>
          </a:prstGeom>
          <a:noFill/>
          <a:ln w="28575" cap="flat" cmpd="sng">
            <a:solidFill>
              <a:srgbClr val="FF0000"/>
            </a:solidFill>
            <a:prstDash val="solid"/>
            <a:miter lim="800000"/>
            <a:headEnd type="none" w="sm" len="sm"/>
            <a:tailEnd type="none" w="sm" len="sm"/>
          </a:ln>
        </p:spPr>
        <p:txBody>
          <a:bodyPr spcFirstLastPara="1" wrap="square" lIns="0" tIns="13325" rIns="0" bIns="0" anchor="ctr" anchorCtr="0">
            <a:spAutoFit/>
          </a:bodyPr>
          <a:lstStyle/>
          <a:p>
            <a:pPr marL="12700" lvl="0" indent="0" algn="ctr" rtl="0">
              <a:lnSpc>
                <a:spcPct val="100000"/>
              </a:lnSpc>
              <a:spcBef>
                <a:spcPts val="0"/>
              </a:spcBef>
              <a:spcAft>
                <a:spcPts val="0"/>
              </a:spcAft>
              <a:buClr>
                <a:srgbClr val="0D0D0D"/>
              </a:buClr>
              <a:buSzPts val="5000"/>
              <a:buFont typeface="Twentieth Century"/>
              <a:buNone/>
            </a:pPr>
            <a:r>
              <a:rPr lang="en-US" sz="5000" b="0" i="0" u="none">
                <a:solidFill>
                  <a:srgbClr val="0D0D0D"/>
                </a:solidFill>
                <a:latin typeface="Twentieth Century"/>
                <a:ea typeface="Twentieth Century"/>
                <a:cs typeface="Twentieth Century"/>
                <a:sym typeface="Twentieth Century"/>
              </a:rPr>
              <a:t>Rendimiento</a:t>
            </a:r>
            <a:endParaRPr/>
          </a:p>
        </p:txBody>
      </p:sp>
      <p:sp>
        <p:nvSpPr>
          <p:cNvPr id="461" name="Google Shape;461;g12289879a3d_0_78"/>
          <p:cNvSpPr txBox="1"/>
          <p:nvPr/>
        </p:nvSpPr>
        <p:spPr>
          <a:xfrm>
            <a:off x="3565826" y="1514425"/>
            <a:ext cx="7985400" cy="4730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462" name="Google Shape;462;g12289879a3d_0_78" descr="Resultado de imagen para apache spark logo"/>
          <p:cNvPicPr preferRelativeResize="0"/>
          <p:nvPr/>
        </p:nvPicPr>
        <p:blipFill rotWithShape="1">
          <a:blip r:embed="rId4">
            <a:alphaModFix/>
          </a:blip>
          <a:srcRect/>
          <a:stretch/>
        </p:blipFill>
        <p:spPr>
          <a:xfrm>
            <a:off x="1182500" y="4249275"/>
            <a:ext cx="1658937" cy="862012"/>
          </a:xfrm>
          <a:prstGeom prst="rect">
            <a:avLst/>
          </a:prstGeom>
          <a:noFill/>
          <a:ln>
            <a:noFill/>
          </a:ln>
        </p:spPr>
      </p:pic>
      <p:sp>
        <p:nvSpPr>
          <p:cNvPr id="463" name="Google Shape;463;g12289879a3d_0_78"/>
          <p:cNvSpPr txBox="1"/>
          <p:nvPr/>
        </p:nvSpPr>
        <p:spPr>
          <a:xfrm>
            <a:off x="554037" y="0"/>
            <a:ext cx="10772700" cy="1125600"/>
          </a:xfrm>
          <a:prstGeom prst="rect">
            <a:avLst/>
          </a:prstGeom>
          <a:noFill/>
          <a:ln>
            <a:noFill/>
          </a:ln>
        </p:spPr>
        <p:txBody>
          <a:bodyPr spcFirstLastPara="1" wrap="square" lIns="0" tIns="0" rIns="0" bIns="0" anchor="ctr" anchorCtr="0">
            <a:normAutofit/>
          </a:bodyPr>
          <a:lstStyle/>
          <a:p>
            <a:pPr marL="0" marR="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1. Introducción a SPARK</a:t>
            </a:r>
            <a:endParaRPr/>
          </a:p>
        </p:txBody>
      </p:sp>
      <p:cxnSp>
        <p:nvCxnSpPr>
          <p:cNvPr id="464" name="Google Shape;464;g12289879a3d_0_78"/>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12289879a3d_0_86"/>
          <p:cNvSpPr txBox="1"/>
          <p:nvPr/>
        </p:nvSpPr>
        <p:spPr>
          <a:xfrm>
            <a:off x="3475037" y="1651000"/>
            <a:ext cx="6966000" cy="4937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470" name="Google Shape;470;g12289879a3d_0_86" descr="Resultado de imagen para apache spark logo"/>
          <p:cNvPicPr preferRelativeResize="0"/>
          <p:nvPr/>
        </p:nvPicPr>
        <p:blipFill rotWithShape="1">
          <a:blip r:embed="rId4">
            <a:alphaModFix/>
          </a:blip>
          <a:srcRect/>
          <a:stretch/>
        </p:blipFill>
        <p:spPr>
          <a:xfrm>
            <a:off x="358775" y="5762625"/>
            <a:ext cx="1658937" cy="862012"/>
          </a:xfrm>
          <a:prstGeom prst="rect">
            <a:avLst/>
          </a:prstGeom>
          <a:noFill/>
          <a:ln>
            <a:noFill/>
          </a:ln>
        </p:spPr>
      </p:pic>
      <p:sp>
        <p:nvSpPr>
          <p:cNvPr id="471" name="Google Shape;471;g12289879a3d_0_86"/>
          <p:cNvSpPr txBox="1"/>
          <p:nvPr/>
        </p:nvSpPr>
        <p:spPr>
          <a:xfrm>
            <a:off x="554037" y="0"/>
            <a:ext cx="10772700" cy="1125600"/>
          </a:xfrm>
          <a:prstGeom prst="rect">
            <a:avLst/>
          </a:prstGeom>
          <a:noFill/>
          <a:ln>
            <a:noFill/>
          </a:ln>
        </p:spPr>
        <p:txBody>
          <a:bodyPr spcFirstLastPara="1" wrap="square" lIns="0" tIns="0" rIns="0" bIns="0" anchor="ctr" anchorCtr="0">
            <a:normAutofit/>
          </a:bodyPr>
          <a:lstStyle/>
          <a:p>
            <a:pPr marL="0" marR="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1. Introducción a SPARK</a:t>
            </a:r>
            <a:endParaRPr/>
          </a:p>
        </p:txBody>
      </p:sp>
      <p:cxnSp>
        <p:nvCxnSpPr>
          <p:cNvPr id="472" name="Google Shape;472;g12289879a3d_0_86"/>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473" name="Google Shape;473;g12289879a3d_0_86"/>
          <p:cNvSpPr txBox="1"/>
          <p:nvPr/>
        </p:nvSpPr>
        <p:spPr>
          <a:xfrm>
            <a:off x="358775" y="2699246"/>
            <a:ext cx="2847900" cy="629008"/>
          </a:xfrm>
          <a:prstGeom prst="rect">
            <a:avLst/>
          </a:prstGeom>
          <a:noFill/>
          <a:ln w="28575" cap="flat" cmpd="sng">
            <a:solidFill>
              <a:srgbClr val="FF0000"/>
            </a:solidFill>
            <a:prstDash val="solid"/>
            <a:miter lim="800000"/>
            <a:headEnd type="none" w="sm" len="sm"/>
            <a:tailEnd type="none" w="sm" len="sm"/>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0D0D0D"/>
              </a:buClr>
              <a:buSzPts val="5000"/>
              <a:buFont typeface="Twentieth Century"/>
              <a:buNone/>
            </a:pPr>
            <a:r>
              <a:rPr lang="en-US" sz="4000" b="0" i="0" u="none" dirty="0" err="1">
                <a:solidFill>
                  <a:srgbClr val="0D0D0D"/>
                </a:solidFill>
                <a:latin typeface="Twentieth Century"/>
                <a:ea typeface="Twentieth Century"/>
                <a:cs typeface="Twentieth Century"/>
                <a:sym typeface="Twentieth Century"/>
              </a:rPr>
              <a:t>Rendimiento</a:t>
            </a:r>
            <a:endParaRPr sz="7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2289879a3d_0_94"/>
          <p:cNvSpPr txBox="1"/>
          <p:nvPr/>
        </p:nvSpPr>
        <p:spPr>
          <a:xfrm>
            <a:off x="6096000" y="1824037"/>
            <a:ext cx="5818200" cy="4800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9" name="Google Shape;479;g12289879a3d_0_94"/>
          <p:cNvSpPr txBox="1">
            <a:spLocks noGrp="1"/>
          </p:cNvSpPr>
          <p:nvPr>
            <p:ph type="title"/>
          </p:nvPr>
        </p:nvSpPr>
        <p:spPr>
          <a:xfrm>
            <a:off x="1149350" y="1698625"/>
            <a:ext cx="4560900" cy="1552800"/>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0D0D0D"/>
              </a:buClr>
              <a:buSzPts val="5000"/>
              <a:buFont typeface="Calibri"/>
              <a:buNone/>
            </a:pPr>
            <a:r>
              <a:rPr lang="en-US" sz="5000" b="0" i="0" u="none">
                <a:solidFill>
                  <a:srgbClr val="0D0D0D"/>
                </a:solidFill>
                <a:latin typeface="Calibri"/>
                <a:ea typeface="Calibri"/>
                <a:cs typeface="Calibri"/>
                <a:sym typeface="Calibri"/>
              </a:rPr>
              <a:t>COMPARACIÓN CÓDIGO</a:t>
            </a:r>
            <a:endParaRPr/>
          </a:p>
        </p:txBody>
      </p:sp>
      <p:sp>
        <p:nvSpPr>
          <p:cNvPr id="480" name="Google Shape;480;g12289879a3d_0_94"/>
          <p:cNvSpPr txBox="1"/>
          <p:nvPr/>
        </p:nvSpPr>
        <p:spPr>
          <a:xfrm>
            <a:off x="831850" y="3200400"/>
            <a:ext cx="5142000" cy="1596900"/>
          </a:xfrm>
          <a:prstGeom prst="rect">
            <a:avLst/>
          </a:prstGeom>
          <a:noFill/>
          <a:ln>
            <a:noFill/>
          </a:ln>
        </p:spPr>
        <p:txBody>
          <a:bodyPr spcFirstLastPara="1" wrap="square" lIns="0" tIns="16500" rIns="0" bIns="0" anchor="t" anchorCtr="0">
            <a:spAutoFit/>
          </a:bodyPr>
          <a:lstStyle/>
          <a:p>
            <a:pPr marL="44450" marR="0" lvl="0" indent="0" algn="l" rtl="0">
              <a:lnSpc>
                <a:spcPct val="100000"/>
              </a:lnSpc>
              <a:spcBef>
                <a:spcPts val="0"/>
              </a:spcBef>
              <a:spcAft>
                <a:spcPts val="0"/>
              </a:spcAft>
              <a:buClr>
                <a:schemeClr val="dk1"/>
              </a:buClr>
              <a:buSzPts val="1500"/>
              <a:buFont typeface="Courier New"/>
              <a:buNone/>
            </a:pPr>
            <a:r>
              <a:rPr lang="en-US" sz="1500" b="0" i="0" u="none">
                <a:solidFill>
                  <a:schemeClr val="dk1"/>
                </a:solidFill>
                <a:latin typeface="Courier New"/>
                <a:ea typeface="Courier New"/>
                <a:cs typeface="Courier New"/>
                <a:sym typeface="Courier New"/>
              </a:rPr>
              <a:t>val file = spark.textFile("hdfs://...")</a:t>
            </a:r>
            <a:endParaRPr/>
          </a:p>
          <a:p>
            <a:pPr marL="44450" marR="0" lvl="0" indent="0" algn="l" rtl="0">
              <a:lnSpc>
                <a:spcPct val="113333"/>
              </a:lnSpc>
              <a:spcBef>
                <a:spcPts val="1400"/>
              </a:spcBef>
              <a:spcAft>
                <a:spcPts val="0"/>
              </a:spcAft>
              <a:buClr>
                <a:schemeClr val="dk1"/>
              </a:buClr>
              <a:buSzPts val="1500"/>
              <a:buFont typeface="Courier New"/>
              <a:buNone/>
            </a:pPr>
            <a:r>
              <a:rPr lang="en-US" sz="1500" b="0" i="0" u="none">
                <a:solidFill>
                  <a:schemeClr val="dk1"/>
                </a:solidFill>
                <a:latin typeface="Courier New"/>
                <a:ea typeface="Courier New"/>
                <a:cs typeface="Courier New"/>
                <a:sym typeface="Courier New"/>
              </a:rPr>
              <a:t>val counts = file.flatMap(line =&gt;  line.split(" ")).map(word =&gt; (word,  1)).reduceByKey(_ + _)</a:t>
            </a:r>
            <a:endParaRPr/>
          </a:p>
          <a:p>
            <a:pPr marL="44450" marR="0" lvl="0" indent="0" algn="l" rtl="0">
              <a:lnSpc>
                <a:spcPct val="100000"/>
              </a:lnSpc>
              <a:spcBef>
                <a:spcPts val="1200"/>
              </a:spcBef>
              <a:spcAft>
                <a:spcPts val="0"/>
              </a:spcAft>
              <a:buClr>
                <a:schemeClr val="dk1"/>
              </a:buClr>
              <a:buSzPts val="1500"/>
              <a:buFont typeface="Courier New"/>
              <a:buNone/>
            </a:pPr>
            <a:r>
              <a:rPr lang="en-US" sz="1500" b="0" i="0" u="none">
                <a:solidFill>
                  <a:schemeClr val="dk1"/>
                </a:solidFill>
                <a:latin typeface="Courier New"/>
                <a:ea typeface="Courier New"/>
                <a:cs typeface="Courier New"/>
                <a:sym typeface="Courier New"/>
              </a:rPr>
              <a:t>counts.saveAsTextFile("hdfs://...")</a:t>
            </a:r>
            <a:endParaRPr/>
          </a:p>
        </p:txBody>
      </p:sp>
      <p:pic>
        <p:nvPicPr>
          <p:cNvPr id="481" name="Google Shape;481;g12289879a3d_0_94" descr="Resultado de imagen para apache spark logo"/>
          <p:cNvPicPr preferRelativeResize="0"/>
          <p:nvPr/>
        </p:nvPicPr>
        <p:blipFill rotWithShape="1">
          <a:blip r:embed="rId4">
            <a:alphaModFix/>
          </a:blip>
          <a:srcRect/>
          <a:stretch/>
        </p:blipFill>
        <p:spPr>
          <a:xfrm>
            <a:off x="358775" y="5762625"/>
            <a:ext cx="1658937" cy="862012"/>
          </a:xfrm>
          <a:prstGeom prst="rect">
            <a:avLst/>
          </a:prstGeom>
          <a:noFill/>
          <a:ln>
            <a:noFill/>
          </a:ln>
        </p:spPr>
      </p:pic>
      <p:sp>
        <p:nvSpPr>
          <p:cNvPr id="482" name="Google Shape;482;g12289879a3d_0_94"/>
          <p:cNvSpPr txBox="1"/>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marR="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1. Introducción a SPark</a:t>
            </a:r>
            <a:endParaRPr/>
          </a:p>
        </p:txBody>
      </p:sp>
      <p:cxnSp>
        <p:nvCxnSpPr>
          <p:cNvPr id="483" name="Google Shape;483;g12289879a3d_0_94"/>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g12289879a3d_0_111"/>
          <p:cNvPicPr preferRelativeResize="0"/>
          <p:nvPr/>
        </p:nvPicPr>
        <p:blipFill rotWithShape="1">
          <a:blip r:embed="rId3">
            <a:alphaModFix/>
          </a:blip>
          <a:srcRect l="18772" t="19963" r="17137" b="12500"/>
          <a:stretch/>
        </p:blipFill>
        <p:spPr>
          <a:xfrm>
            <a:off x="2470150" y="3043237"/>
            <a:ext cx="9436099" cy="3814762"/>
          </a:xfrm>
          <a:prstGeom prst="rect">
            <a:avLst/>
          </a:prstGeom>
          <a:noFill/>
          <a:ln>
            <a:noFill/>
          </a:ln>
        </p:spPr>
      </p:pic>
      <p:sp>
        <p:nvSpPr>
          <p:cNvPr id="490" name="Google Shape;490;g12289879a3d_0_111"/>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1. Introducción a SPARK</a:t>
            </a:r>
            <a:endParaRPr/>
          </a:p>
        </p:txBody>
      </p:sp>
      <p:cxnSp>
        <p:nvCxnSpPr>
          <p:cNvPr id="491" name="Google Shape;491;g12289879a3d_0_111"/>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492" name="Google Shape;492;g12289879a3d_0_111"/>
          <p:cNvSpPr txBox="1"/>
          <p:nvPr/>
        </p:nvSpPr>
        <p:spPr>
          <a:xfrm>
            <a:off x="327025" y="1562100"/>
            <a:ext cx="5534100" cy="11256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Adicionalmente  SPARK tiene una gran variedad de herramientas, librería y lenguaje tales como: MLIB, GRAPHX Y SPARKR  </a:t>
            </a:r>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12289879a3d_0_119"/>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1. Introducción a SPARK</a:t>
            </a:r>
            <a:endParaRPr/>
          </a:p>
        </p:txBody>
      </p:sp>
      <p:cxnSp>
        <p:nvCxnSpPr>
          <p:cNvPr id="499" name="Google Shape;499;g12289879a3d_0_119"/>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500" name="Google Shape;500;g12289879a3d_0_119"/>
          <p:cNvSpPr txBox="1"/>
          <p:nvPr/>
        </p:nvSpPr>
        <p:spPr>
          <a:xfrm>
            <a:off x="328087" y="2162175"/>
            <a:ext cx="5532300" cy="27972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En orden de entender como Spark trabaja vamos a entender los principios básicos de la arquitectura de SPARK, el cual consta de</a:t>
            </a:r>
            <a:r>
              <a:rPr lang="en-US" sz="1800" b="1" i="0" u="none">
                <a:solidFill>
                  <a:schemeClr val="dk1"/>
                </a:solidFill>
                <a:latin typeface="Calibri"/>
                <a:ea typeface="Calibri"/>
                <a:cs typeface="Calibri"/>
                <a:sym typeface="Calibri"/>
              </a:rPr>
              <a:t> 3 componentes </a:t>
            </a:r>
            <a:r>
              <a:rPr lang="en-US" sz="1800" b="0" i="0" u="none">
                <a:solidFill>
                  <a:schemeClr val="dk1"/>
                </a:solidFill>
                <a:latin typeface="Calibri"/>
                <a:ea typeface="Calibri"/>
                <a:cs typeface="Calibri"/>
                <a:sym typeface="Calibri"/>
              </a:rPr>
              <a:t>principales:</a:t>
            </a:r>
            <a:endParaRPr sz="18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Driver Process</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Executors</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Cluster Manager</a:t>
            </a:r>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501" name="Google Shape;501;g12289879a3d_0_119"/>
          <p:cNvPicPr preferRelativeResize="0"/>
          <p:nvPr/>
        </p:nvPicPr>
        <p:blipFill rotWithShape="1">
          <a:blip r:embed="rId3">
            <a:alphaModFix/>
          </a:blip>
          <a:srcRect l="24514" t="30969" r="27625" b="11753"/>
          <a:stretch/>
        </p:blipFill>
        <p:spPr>
          <a:xfrm>
            <a:off x="5965825" y="2162175"/>
            <a:ext cx="6226173" cy="41910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12289879a3d_0_127"/>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1. Introducción a SPARK</a:t>
            </a:r>
            <a:endParaRPr/>
          </a:p>
        </p:txBody>
      </p:sp>
      <p:cxnSp>
        <p:nvCxnSpPr>
          <p:cNvPr id="508" name="Google Shape;508;g12289879a3d_0_127"/>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509" name="Google Shape;509;g12289879a3d_0_127"/>
          <p:cNvSpPr txBox="1"/>
          <p:nvPr/>
        </p:nvSpPr>
        <p:spPr>
          <a:xfrm>
            <a:off x="423862" y="1460500"/>
            <a:ext cx="5532300" cy="27972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Driver Process:</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Mantiene la información acerca de la aplicación.</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Responde el programa del usuario.</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Analiza, distribuye y programa el trabajo atreves de los executors.</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Es encargado de instanciar el </a:t>
            </a:r>
            <a:r>
              <a:rPr lang="en-US" sz="1800" b="1" i="0" u="sng">
                <a:solidFill>
                  <a:schemeClr val="dk1"/>
                </a:solidFill>
                <a:latin typeface="Calibri"/>
                <a:ea typeface="Calibri"/>
                <a:cs typeface="Calibri"/>
                <a:sym typeface="Calibri"/>
              </a:rPr>
              <a:t>Spark Session.</a:t>
            </a:r>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510" name="Google Shape;510;g12289879a3d_0_127"/>
          <p:cNvPicPr preferRelativeResize="0"/>
          <p:nvPr/>
        </p:nvPicPr>
        <p:blipFill rotWithShape="1">
          <a:blip r:embed="rId3">
            <a:alphaModFix/>
          </a:blip>
          <a:srcRect l="46852" t="51491" r="38007" b="29849"/>
          <a:stretch/>
        </p:blipFill>
        <p:spPr>
          <a:xfrm>
            <a:off x="6889750" y="3373437"/>
            <a:ext cx="4270376" cy="2959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12289879a3d_0_144"/>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1. Introducción a SPARK</a:t>
            </a:r>
            <a:endParaRPr/>
          </a:p>
        </p:txBody>
      </p:sp>
      <p:cxnSp>
        <p:nvCxnSpPr>
          <p:cNvPr id="517" name="Google Shape;517;g12289879a3d_0_144"/>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518" name="Google Shape;518;g12289879a3d_0_144"/>
          <p:cNvSpPr txBox="1"/>
          <p:nvPr/>
        </p:nvSpPr>
        <p:spPr>
          <a:xfrm>
            <a:off x="423862" y="1460500"/>
            <a:ext cx="5532300" cy="27972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Executors Process:</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Ejecutor de código asignado para driver.</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Reporte al estado de procesamiento </a:t>
            </a:r>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519" name="Google Shape;519;g12289879a3d_0_144"/>
          <p:cNvPicPr preferRelativeResize="0"/>
          <p:nvPr/>
        </p:nvPicPr>
        <p:blipFill rotWithShape="1">
          <a:blip r:embed="rId3">
            <a:alphaModFix/>
          </a:blip>
          <a:srcRect l="54844" t="26691" r="31415" b="46686"/>
          <a:stretch/>
        </p:blipFill>
        <p:spPr>
          <a:xfrm>
            <a:off x="7319962" y="3013075"/>
            <a:ext cx="3076574" cy="335121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12289879a3d_0_152"/>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1. Introducción a SPARK</a:t>
            </a:r>
            <a:endParaRPr/>
          </a:p>
        </p:txBody>
      </p:sp>
      <p:cxnSp>
        <p:nvCxnSpPr>
          <p:cNvPr id="526" name="Google Shape;526;g12289879a3d_0_152"/>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527" name="Google Shape;527;g12289879a3d_0_152"/>
          <p:cNvSpPr txBox="1"/>
          <p:nvPr/>
        </p:nvSpPr>
        <p:spPr>
          <a:xfrm>
            <a:off x="423862" y="1460500"/>
            <a:ext cx="5532300" cy="27972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Cluster Manager:</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Es el encargado de administrar las  maquinas físicas y allocate (reservar) los recursos para las aplicaciones SPARK, entre los clúster managers mas utilizados se encuentran:</a:t>
            </a:r>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Spark standalone (local mode)</a:t>
            </a:r>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Yarn</a:t>
            </a:r>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mesos</a:t>
            </a:r>
            <a:endParaRPr/>
          </a:p>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528" name="Google Shape;528;g12289879a3d_0_152"/>
          <p:cNvPicPr preferRelativeResize="0"/>
          <p:nvPr/>
        </p:nvPicPr>
        <p:blipFill rotWithShape="1">
          <a:blip r:embed="rId3">
            <a:alphaModFix/>
          </a:blip>
          <a:srcRect/>
          <a:stretch/>
        </p:blipFill>
        <p:spPr>
          <a:xfrm>
            <a:off x="5956300" y="1771650"/>
            <a:ext cx="4094162" cy="5086350"/>
          </a:xfrm>
          <a:prstGeom prst="rect">
            <a:avLst/>
          </a:prstGeom>
          <a:noFill/>
          <a:ln>
            <a:noFill/>
          </a:ln>
        </p:spPr>
      </p:pic>
      <p:pic>
        <p:nvPicPr>
          <p:cNvPr id="529" name="Google Shape;529;g12289879a3d_0_152"/>
          <p:cNvPicPr preferRelativeResize="0"/>
          <p:nvPr/>
        </p:nvPicPr>
        <p:blipFill rotWithShape="1">
          <a:blip r:embed="rId4">
            <a:alphaModFix/>
          </a:blip>
          <a:srcRect l="32411" t="50000" r="51074" b="25000"/>
          <a:stretch/>
        </p:blipFill>
        <p:spPr>
          <a:xfrm>
            <a:off x="9348787" y="2541587"/>
            <a:ext cx="2849561" cy="152558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2289879a3d_0_169"/>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1. Introducción a SPARK</a:t>
            </a:r>
            <a:endParaRPr/>
          </a:p>
        </p:txBody>
      </p:sp>
      <p:cxnSp>
        <p:nvCxnSpPr>
          <p:cNvPr id="536" name="Google Shape;536;g12289879a3d_0_169"/>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537" name="Google Shape;537;g12289879a3d_0_169"/>
          <p:cNvSpPr txBox="1"/>
          <p:nvPr/>
        </p:nvSpPr>
        <p:spPr>
          <a:xfrm>
            <a:off x="887425" y="2224075"/>
            <a:ext cx="8325000" cy="33531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API Lenguaje SPARK permite correr códigos  SPARK  en otros lenguajes: </a:t>
            </a:r>
            <a:endParaRPr/>
          </a:p>
          <a:p>
            <a:pPr marL="0" marR="0" lvl="0" indent="-10160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Calibri"/>
                <a:ea typeface="Calibri"/>
                <a:cs typeface="Calibri"/>
                <a:sym typeface="Calibri"/>
              </a:rPr>
              <a:t>SCALA : Es el lenguaje nativo de  SPARK, haciendo el lenguaje por defecto</a:t>
            </a:r>
            <a:endParaRPr/>
          </a:p>
          <a:p>
            <a:pPr marL="0" marR="0" lvl="0" indent="-10160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Calibri"/>
                <a:ea typeface="Calibri"/>
                <a:cs typeface="Calibri"/>
                <a:sym typeface="Calibri"/>
              </a:rPr>
              <a:t>PYTHON :  Soporta casi todo lo que  SCALA puede hacer.</a:t>
            </a:r>
            <a:endParaRPr/>
          </a:p>
          <a:p>
            <a:pPr marL="0" marR="0" lvl="0" indent="-10160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Calibri"/>
                <a:ea typeface="Calibri"/>
                <a:cs typeface="Calibri"/>
                <a:sym typeface="Calibri"/>
              </a:rPr>
              <a:t>JAVA: Aunque SPARK esta  basado en  SCALA los autores se han asegurado  que  se  pueda escribir código  SPARK en   JAVA.</a:t>
            </a:r>
            <a:endParaRPr/>
          </a:p>
          <a:p>
            <a:pPr marL="0" marR="0" lvl="0" indent="-10160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Calibri"/>
                <a:ea typeface="Calibri"/>
                <a:cs typeface="Calibri"/>
                <a:sym typeface="Calibri"/>
              </a:rPr>
              <a:t>SQL: SPARK soporta código de usuario escrito en ANSI 2003 COMPLIANT.</a:t>
            </a:r>
            <a:endParaRPr/>
          </a:p>
          <a:p>
            <a:pPr marL="0" marR="0" lvl="0" indent="-10160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Calibri"/>
                <a:ea typeface="Calibri"/>
                <a:cs typeface="Calibri"/>
                <a:sym typeface="Calibri"/>
              </a:rPr>
              <a:t>R : SPARK soporta la ejecución del  código R a través  del proyecto SPARK R.</a:t>
            </a:r>
            <a:endParaRPr/>
          </a:p>
        </p:txBody>
      </p:sp>
      <p:pic>
        <p:nvPicPr>
          <p:cNvPr id="538" name="Google Shape;538;g12289879a3d_0_169"/>
          <p:cNvPicPr preferRelativeResize="0"/>
          <p:nvPr/>
        </p:nvPicPr>
        <p:blipFill rotWithShape="1">
          <a:blip r:embed="rId3">
            <a:alphaModFix/>
          </a:blip>
          <a:srcRect l="3872" t="19963" r="74039" b="60338"/>
          <a:stretch/>
        </p:blipFill>
        <p:spPr>
          <a:xfrm>
            <a:off x="9650412" y="4133850"/>
            <a:ext cx="2154237" cy="1441450"/>
          </a:xfrm>
          <a:prstGeom prst="rect">
            <a:avLst/>
          </a:prstGeom>
          <a:noFill/>
          <a:ln>
            <a:noFill/>
          </a:ln>
        </p:spPr>
      </p:pic>
      <p:pic>
        <p:nvPicPr>
          <p:cNvPr id="539" name="Google Shape;539;g12289879a3d_0_169"/>
          <p:cNvPicPr preferRelativeResize="0"/>
          <p:nvPr/>
        </p:nvPicPr>
        <p:blipFill rotWithShape="1">
          <a:blip r:embed="rId3">
            <a:alphaModFix/>
          </a:blip>
          <a:srcRect l="32113" t="63775" r="34487" b="21670"/>
          <a:stretch/>
        </p:blipFill>
        <p:spPr>
          <a:xfrm>
            <a:off x="9678987" y="3165475"/>
            <a:ext cx="2474913" cy="1065212"/>
          </a:xfrm>
          <a:prstGeom prst="rect">
            <a:avLst/>
          </a:prstGeom>
          <a:noFill/>
          <a:ln>
            <a:noFill/>
          </a:ln>
        </p:spPr>
      </p:pic>
      <p:pic>
        <p:nvPicPr>
          <p:cNvPr id="540" name="Google Shape;540;g12289879a3d_0_169"/>
          <p:cNvPicPr preferRelativeResize="0"/>
          <p:nvPr/>
        </p:nvPicPr>
        <p:blipFill rotWithShape="1">
          <a:blip r:embed="rId4">
            <a:alphaModFix/>
          </a:blip>
          <a:srcRect/>
          <a:stretch/>
        </p:blipFill>
        <p:spPr>
          <a:xfrm>
            <a:off x="10148887" y="1285875"/>
            <a:ext cx="1214437" cy="938212"/>
          </a:xfrm>
          <a:prstGeom prst="rect">
            <a:avLst/>
          </a:prstGeom>
          <a:noFill/>
          <a:ln>
            <a:noFill/>
          </a:ln>
        </p:spPr>
      </p:pic>
      <p:pic>
        <p:nvPicPr>
          <p:cNvPr id="541" name="Google Shape;541;g12289879a3d_0_169"/>
          <p:cNvPicPr preferRelativeResize="0"/>
          <p:nvPr/>
        </p:nvPicPr>
        <p:blipFill rotWithShape="1">
          <a:blip r:embed="rId5">
            <a:alphaModFix/>
          </a:blip>
          <a:srcRect/>
          <a:stretch/>
        </p:blipFill>
        <p:spPr>
          <a:xfrm>
            <a:off x="9525000" y="2435225"/>
            <a:ext cx="2638425" cy="777875"/>
          </a:xfrm>
          <a:prstGeom prst="rect">
            <a:avLst/>
          </a:prstGeom>
          <a:noFill/>
          <a:ln>
            <a:noFill/>
          </a:ln>
        </p:spPr>
      </p:pic>
      <p:pic>
        <p:nvPicPr>
          <p:cNvPr id="542" name="Google Shape;542;g12289879a3d_0_169"/>
          <p:cNvPicPr preferRelativeResize="0"/>
          <p:nvPr/>
        </p:nvPicPr>
        <p:blipFill rotWithShape="1">
          <a:blip r:embed="rId6">
            <a:alphaModFix/>
          </a:blip>
          <a:srcRect/>
          <a:stretch/>
        </p:blipFill>
        <p:spPr>
          <a:xfrm>
            <a:off x="10044112" y="5768975"/>
            <a:ext cx="1281112" cy="1003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12289879a3d_0_182"/>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2. RDD, Dataset y Dataframe</a:t>
            </a:r>
            <a:endParaRPr/>
          </a:p>
        </p:txBody>
      </p:sp>
      <p:cxnSp>
        <p:nvCxnSpPr>
          <p:cNvPr id="549" name="Google Shape;549;g12289879a3d_0_182"/>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550" name="Google Shape;550;g12289879a3d_0_182"/>
          <p:cNvSpPr txBox="1"/>
          <p:nvPr/>
        </p:nvSpPr>
        <p:spPr>
          <a:xfrm>
            <a:off x="314325" y="1787525"/>
            <a:ext cx="5781600" cy="26337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Existen 3 API’s principales para el manejo de los datos, estas abstracciones son:</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551" name="Google Shape;551;g12289879a3d_0_182"/>
          <p:cNvPicPr preferRelativeResize="0"/>
          <p:nvPr/>
        </p:nvPicPr>
        <p:blipFill rotWithShape="1">
          <a:blip r:embed="rId3">
            <a:alphaModFix/>
          </a:blip>
          <a:srcRect b="5195"/>
          <a:stretch/>
        </p:blipFill>
        <p:spPr>
          <a:xfrm>
            <a:off x="6430962" y="3459162"/>
            <a:ext cx="5334000" cy="284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4EA9E4B6-61B3-E095-F086-CBCCE44B994A}"/>
              </a:ext>
            </a:extLst>
          </p:cNvPr>
          <p:cNvSpPr>
            <a:spLocks noGrp="1"/>
          </p:cNvSpPr>
          <p:nvPr>
            <p:ph type="title"/>
          </p:nvPr>
        </p:nvSpPr>
        <p:spPr>
          <a:xfrm>
            <a:off x="609600" y="274638"/>
            <a:ext cx="5154613" cy="1143000"/>
          </a:xfrm>
        </p:spPr>
        <p:txBody>
          <a:bodyPr/>
          <a:lstStyle/>
          <a:p>
            <a:pPr>
              <a:defRPr/>
            </a:pPr>
            <a:r>
              <a:rPr lang="es-MX" sz="3500" dirty="0">
                <a:solidFill>
                  <a:schemeClr val="tx2">
                    <a:lumMod val="75000"/>
                  </a:schemeClr>
                </a:solidFill>
                <a:latin typeface="Trajan Pro" pitchFamily="18" charset="0"/>
              </a:rPr>
              <a:t>Que </a:t>
            </a:r>
            <a:r>
              <a:rPr lang="es-MX" sz="6600" b="1" dirty="0">
                <a:solidFill>
                  <a:srgbClr val="FF0000"/>
                </a:solidFill>
                <a:latin typeface="Trajan Pro" pitchFamily="18" charset="0"/>
              </a:rPr>
              <a:t>NO</a:t>
            </a:r>
            <a:r>
              <a:rPr lang="es-MX" sz="6600" dirty="0">
                <a:solidFill>
                  <a:schemeClr val="tx2">
                    <a:lumMod val="75000"/>
                  </a:schemeClr>
                </a:solidFill>
                <a:latin typeface="Trajan Pro" pitchFamily="18" charset="0"/>
              </a:rPr>
              <a:t> </a:t>
            </a:r>
            <a:r>
              <a:rPr lang="es-MX" sz="3500" dirty="0">
                <a:solidFill>
                  <a:schemeClr val="tx2">
                    <a:lumMod val="75000"/>
                  </a:schemeClr>
                </a:solidFill>
                <a:latin typeface="Trajan Pro" pitchFamily="18" charset="0"/>
              </a:rPr>
              <a:t>es Big Data?</a:t>
            </a:r>
            <a:endParaRPr lang="es-PE" sz="3500" b="1" dirty="0">
              <a:solidFill>
                <a:schemeClr val="tx2">
                  <a:lumMod val="75000"/>
                </a:schemeClr>
              </a:solidFill>
              <a:latin typeface="Trajan Pro" pitchFamily="18" charset="0"/>
            </a:endParaRPr>
          </a:p>
        </p:txBody>
      </p:sp>
      <p:cxnSp>
        <p:nvCxnSpPr>
          <p:cNvPr id="26" name="25 Conector recto">
            <a:extLst>
              <a:ext uri="{FF2B5EF4-FFF2-40B4-BE49-F238E27FC236}">
                <a16:creationId xmlns:a16="http://schemas.microsoft.com/office/drawing/2014/main" id="{323928E3-0D02-E16A-BB9F-8C3F653C4B4C}"/>
              </a:ext>
            </a:extLst>
          </p:cNvPr>
          <p:cNvCxnSpPr/>
          <p:nvPr/>
        </p:nvCxnSpPr>
        <p:spPr>
          <a:xfrm>
            <a:off x="0" y="1125538"/>
            <a:ext cx="6207125"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13 Rectángulo">
            <a:extLst>
              <a:ext uri="{FF2B5EF4-FFF2-40B4-BE49-F238E27FC236}">
                <a16:creationId xmlns:a16="http://schemas.microsoft.com/office/drawing/2014/main" id="{931BD37C-500E-8E1E-301D-ADC03B4E41DF}"/>
              </a:ext>
            </a:extLst>
          </p:cNvPr>
          <p:cNvSpPr/>
          <p:nvPr/>
        </p:nvSpPr>
        <p:spPr>
          <a:xfrm>
            <a:off x="0" y="6375400"/>
            <a:ext cx="6340475" cy="550863"/>
          </a:xfrm>
          <a:prstGeom prst="rect">
            <a:avLst/>
          </a:prstGeom>
        </p:spPr>
        <p:txBody>
          <a:bodyPr lIns="133320" tIns="66660" rIns="133320" bIns="66660">
            <a:spAutoFit/>
          </a:bodyPr>
          <a:lstStyle/>
          <a:p>
            <a:pPr>
              <a:defRPr/>
            </a:pPr>
            <a:r>
              <a:rPr lang="es-PE" sz="1500" b="1" i="1" dirty="0">
                <a:solidFill>
                  <a:schemeClr val="tx2">
                    <a:lumMod val="50000"/>
                  </a:schemeClr>
                </a:solidFill>
              </a:rPr>
              <a:t>Fuente: </a:t>
            </a:r>
            <a:r>
              <a:rPr lang="es-PE" sz="1500" i="1" dirty="0">
                <a:solidFill>
                  <a:schemeClr val="tx2">
                    <a:lumMod val="50000"/>
                  </a:schemeClr>
                </a:solidFill>
              </a:rPr>
              <a:t>IBM Data &amp; </a:t>
            </a:r>
            <a:r>
              <a:rPr lang="es-PE" sz="1500" i="1" dirty="0" err="1">
                <a:solidFill>
                  <a:schemeClr val="tx2">
                    <a:lumMod val="50000"/>
                  </a:schemeClr>
                </a:solidFill>
              </a:rPr>
              <a:t>Analytics</a:t>
            </a:r>
            <a:r>
              <a:rPr lang="es-PE" sz="1500" i="1" dirty="0">
                <a:solidFill>
                  <a:schemeClr val="tx2">
                    <a:lumMod val="50000"/>
                  </a:schemeClr>
                </a:solidFill>
              </a:rPr>
              <a:t> </a:t>
            </a:r>
            <a:r>
              <a:rPr lang="es-PE" sz="1500" i="1" dirty="0" err="1">
                <a:solidFill>
                  <a:schemeClr val="tx2">
                    <a:lumMod val="50000"/>
                  </a:schemeClr>
                </a:solidFill>
              </a:rPr>
              <a:t>Hub</a:t>
            </a:r>
            <a:endParaRPr lang="es-PE" sz="1500" i="1" dirty="0">
              <a:solidFill>
                <a:schemeClr val="tx2">
                  <a:lumMod val="50000"/>
                </a:schemeClr>
              </a:solidFill>
            </a:endParaRPr>
          </a:p>
          <a:p>
            <a:pPr>
              <a:defRPr/>
            </a:pPr>
            <a:r>
              <a:rPr lang="es-PE" sz="1200" i="1" dirty="0">
                <a:solidFill>
                  <a:schemeClr val="tx2">
                    <a:lumMod val="50000"/>
                  </a:schemeClr>
                </a:solidFill>
              </a:rPr>
              <a:t>http://www.ibmbigdatahub.com/infographic/extracting-business-value-4-vs-big-data</a:t>
            </a:r>
          </a:p>
        </p:txBody>
      </p:sp>
      <p:sp>
        <p:nvSpPr>
          <p:cNvPr id="10245" name="2 Rectángulo">
            <a:extLst>
              <a:ext uri="{FF2B5EF4-FFF2-40B4-BE49-F238E27FC236}">
                <a16:creationId xmlns:a16="http://schemas.microsoft.com/office/drawing/2014/main" id="{4FBD336D-8A7B-ADCE-762F-55795496CA14}"/>
              </a:ext>
            </a:extLst>
          </p:cNvPr>
          <p:cNvSpPr>
            <a:spLocks noChangeArrowheads="1"/>
          </p:cNvSpPr>
          <p:nvPr/>
        </p:nvSpPr>
        <p:spPr bwMode="auto">
          <a:xfrm>
            <a:off x="381000" y="1514475"/>
            <a:ext cx="114268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lnSpc>
                <a:spcPct val="85000"/>
              </a:lnSpc>
              <a:spcBef>
                <a:spcPts val="1300"/>
              </a:spcBef>
              <a:buFont typeface="Arial" panose="020B0604020202020204" pitchFamily="34" charset="0"/>
              <a:buChar char=" "/>
              <a:defRPr sz="2400">
                <a:solidFill>
                  <a:srgbClr val="262626"/>
                </a:solidFill>
                <a:latin typeface="Calibri Light" panose="020F0302020204030204" pitchFamily="34" charset="0"/>
              </a:defRPr>
            </a:lvl1pPr>
            <a:lvl2pPr marL="742950" indent="-285750" eaLnBrk="0" hangingPunct="0">
              <a:lnSpc>
                <a:spcPct val="85000"/>
              </a:lnSpc>
              <a:spcBef>
                <a:spcPts val="600"/>
              </a:spcBef>
              <a:buFont typeface="Arial" panose="020B0604020202020204" pitchFamily="34" charset="0"/>
              <a:buChar char=" "/>
              <a:defRPr sz="2400">
                <a:solidFill>
                  <a:srgbClr val="262626"/>
                </a:solidFill>
                <a:latin typeface="Calibri Light" panose="020F0302020204030204" pitchFamily="34" charset="0"/>
              </a:defRPr>
            </a:lvl2pPr>
            <a:lvl3pPr marL="1143000" indent="-228600" eaLnBrk="0" hangingPunct="0">
              <a:lnSpc>
                <a:spcPct val="85000"/>
              </a:lnSpc>
              <a:spcBef>
                <a:spcPts val="600"/>
              </a:spcBef>
              <a:buFont typeface="Arial" panose="020B0604020202020204" pitchFamily="34" charset="0"/>
              <a:buChar char=" "/>
              <a:defRPr sz="2000" i="1">
                <a:solidFill>
                  <a:srgbClr val="262626"/>
                </a:solidFill>
                <a:latin typeface="Calibri Light" panose="020F0302020204030204" pitchFamily="34" charset="0"/>
              </a:defRPr>
            </a:lvl3pPr>
            <a:lvl4pPr marL="1600200" indent="-228600" eaLnBrk="0" hangingPunct="0">
              <a:lnSpc>
                <a:spcPct val="85000"/>
              </a:lnSpc>
              <a:spcBef>
                <a:spcPts val="600"/>
              </a:spcBef>
              <a:buFont typeface="Arial" panose="020B0604020202020204" pitchFamily="34" charset="0"/>
              <a:buChar char=" "/>
              <a:defRPr>
                <a:solidFill>
                  <a:srgbClr val="262626"/>
                </a:solidFill>
                <a:latin typeface="Calibri Light" panose="020F0302020204030204" pitchFamily="34" charset="0"/>
              </a:defRPr>
            </a:lvl4pPr>
            <a:lvl5pPr marL="2057400" indent="-228600" eaLnBrk="0" hangingPunct="0">
              <a:lnSpc>
                <a:spcPct val="85000"/>
              </a:lnSpc>
              <a:spcBef>
                <a:spcPts val="600"/>
              </a:spcBef>
              <a:buFont typeface="Arial" panose="020B0604020202020204" pitchFamily="34" charset="0"/>
              <a:buChar char=" "/>
              <a:defRPr>
                <a:solidFill>
                  <a:srgbClr val="262626"/>
                </a:solidFill>
                <a:latin typeface="Calibri Light" panose="020F0302020204030204" pitchFamily="34" charset="0"/>
              </a:defRPr>
            </a:lvl5pPr>
            <a:lvl6pPr marL="2514600" indent="-228600" defTabSz="457200" eaLnBrk="0" fontAlgn="base" hangingPunct="0">
              <a:lnSpc>
                <a:spcPct val="85000"/>
              </a:lnSpc>
              <a:spcBef>
                <a:spcPts val="600"/>
              </a:spcBef>
              <a:spcAft>
                <a:spcPct val="0"/>
              </a:spcAft>
              <a:buFont typeface="Arial" panose="020B0604020202020204" pitchFamily="34" charset="0"/>
              <a:buChar char=" "/>
              <a:defRPr>
                <a:solidFill>
                  <a:srgbClr val="262626"/>
                </a:solidFill>
                <a:latin typeface="Calibri Light" panose="020F0302020204030204" pitchFamily="34" charset="0"/>
              </a:defRPr>
            </a:lvl6pPr>
            <a:lvl7pPr marL="2971800" indent="-228600" defTabSz="457200" eaLnBrk="0" fontAlgn="base" hangingPunct="0">
              <a:lnSpc>
                <a:spcPct val="85000"/>
              </a:lnSpc>
              <a:spcBef>
                <a:spcPts val="600"/>
              </a:spcBef>
              <a:spcAft>
                <a:spcPct val="0"/>
              </a:spcAft>
              <a:buFont typeface="Arial" panose="020B0604020202020204" pitchFamily="34" charset="0"/>
              <a:buChar char=" "/>
              <a:defRPr>
                <a:solidFill>
                  <a:srgbClr val="262626"/>
                </a:solidFill>
                <a:latin typeface="Calibri Light" panose="020F0302020204030204" pitchFamily="34" charset="0"/>
              </a:defRPr>
            </a:lvl7pPr>
            <a:lvl8pPr marL="3429000" indent="-228600" defTabSz="457200" eaLnBrk="0" fontAlgn="base" hangingPunct="0">
              <a:lnSpc>
                <a:spcPct val="85000"/>
              </a:lnSpc>
              <a:spcBef>
                <a:spcPts val="600"/>
              </a:spcBef>
              <a:spcAft>
                <a:spcPct val="0"/>
              </a:spcAft>
              <a:buFont typeface="Arial" panose="020B0604020202020204" pitchFamily="34" charset="0"/>
              <a:buChar char=" "/>
              <a:defRPr>
                <a:solidFill>
                  <a:srgbClr val="262626"/>
                </a:solidFill>
                <a:latin typeface="Calibri Light" panose="020F0302020204030204" pitchFamily="34" charset="0"/>
              </a:defRPr>
            </a:lvl8pPr>
            <a:lvl9pPr marL="3886200" indent="-228600" defTabSz="457200" eaLnBrk="0" fontAlgn="base" hangingPunct="0">
              <a:lnSpc>
                <a:spcPct val="85000"/>
              </a:lnSpc>
              <a:spcBef>
                <a:spcPts val="600"/>
              </a:spcBef>
              <a:spcAft>
                <a:spcPct val="0"/>
              </a:spcAft>
              <a:buFont typeface="Arial" panose="020B0604020202020204" pitchFamily="34" charset="0"/>
              <a:buChar char=" "/>
              <a:defRPr>
                <a:solidFill>
                  <a:srgbClr val="262626"/>
                </a:solidFill>
                <a:latin typeface="Calibri Light" panose="020F0302020204030204" pitchFamily="34" charset="0"/>
              </a:defRPr>
            </a:lvl9pPr>
          </a:lstStyle>
          <a:p>
            <a:pPr algn="just" eaLnBrk="1" hangingPunct="1">
              <a:lnSpc>
                <a:spcPct val="100000"/>
              </a:lnSpc>
              <a:spcBef>
                <a:spcPct val="0"/>
              </a:spcBef>
              <a:buFont typeface="Arial" panose="020B0604020202020204" pitchFamily="34" charset="0"/>
              <a:buChar char="•"/>
            </a:pPr>
            <a:r>
              <a:rPr lang="es-PE" altLang="es-MX" dirty="0">
                <a:solidFill>
                  <a:schemeClr val="tx1"/>
                </a:solidFill>
              </a:rPr>
              <a:t>No debe ser usada como una base de datos transaccional.</a:t>
            </a:r>
          </a:p>
          <a:p>
            <a:pPr algn="just" eaLnBrk="1" hangingPunct="1">
              <a:lnSpc>
                <a:spcPct val="100000"/>
              </a:lnSpc>
              <a:spcBef>
                <a:spcPct val="0"/>
              </a:spcBef>
              <a:buFont typeface="Arial" panose="020B0604020202020204" pitchFamily="34" charset="0"/>
              <a:buChar char="•"/>
            </a:pPr>
            <a:r>
              <a:rPr lang="es-PE" altLang="es-MX" dirty="0">
                <a:solidFill>
                  <a:schemeClr val="tx1"/>
                </a:solidFill>
              </a:rPr>
              <a:t>Big Data/Hadoop no es una aplicación.</a:t>
            </a:r>
          </a:p>
          <a:p>
            <a:pPr algn="just" eaLnBrk="1" hangingPunct="1">
              <a:lnSpc>
                <a:spcPct val="100000"/>
              </a:lnSpc>
              <a:spcBef>
                <a:spcPct val="0"/>
              </a:spcBef>
              <a:buFont typeface="Arial" panose="020B0604020202020204" pitchFamily="34" charset="0"/>
              <a:buChar char="•"/>
            </a:pPr>
            <a:r>
              <a:rPr lang="es-PE" altLang="es-MX" dirty="0">
                <a:solidFill>
                  <a:schemeClr val="tx1"/>
                </a:solidFill>
              </a:rPr>
              <a:t>Big Data no debe ser aplicado por una tendencia o moda</a:t>
            </a:r>
            <a:r>
              <a:rPr lang="es-MX" altLang="es-MX" dirty="0">
                <a:solidFill>
                  <a:schemeClr val="tx1"/>
                </a:solidFill>
              </a:rPr>
              <a:t>.</a:t>
            </a:r>
          </a:p>
          <a:p>
            <a:pPr algn="just" eaLnBrk="1" hangingPunct="1">
              <a:lnSpc>
                <a:spcPct val="100000"/>
              </a:lnSpc>
              <a:spcBef>
                <a:spcPct val="0"/>
              </a:spcBef>
              <a:buFont typeface="Arial" panose="020B0604020202020204" pitchFamily="34" charset="0"/>
              <a:buChar char="•"/>
            </a:pPr>
            <a:r>
              <a:rPr lang="es-MX" altLang="es-MX" dirty="0">
                <a:solidFill>
                  <a:schemeClr val="tx1"/>
                </a:solidFill>
              </a:rPr>
              <a:t>Big Data no puede ser utilizado sin un gobierno definido.</a:t>
            </a:r>
          </a:p>
          <a:p>
            <a:pPr algn="just" eaLnBrk="1" hangingPunct="1">
              <a:lnSpc>
                <a:spcPct val="100000"/>
              </a:lnSpc>
              <a:spcBef>
                <a:spcPct val="0"/>
              </a:spcBef>
              <a:buFont typeface="Arial" panose="020B0604020202020204" pitchFamily="34" charset="0"/>
              <a:buChar char="•"/>
            </a:pPr>
            <a:r>
              <a:rPr lang="es-PE" altLang="es-MX" dirty="0">
                <a:solidFill>
                  <a:schemeClr val="tx1"/>
                </a:solidFill>
              </a:rPr>
              <a:t>No todas las iniciativas de analítica o procesamiento deben necesariamente terminar en un caso de uso de Big Data, se necesita la creación de un comité que valide si los casos de uso aplican para una solución de Big Data.</a:t>
            </a:r>
            <a:endParaRPr lang="es-MX" altLang="es-MX" dirty="0">
              <a:solidFill>
                <a:schemeClr val="tx1"/>
              </a:solidFill>
            </a:endParaRPr>
          </a:p>
          <a:p>
            <a:pPr algn="just" eaLnBrk="1" hangingPunct="1">
              <a:lnSpc>
                <a:spcPct val="100000"/>
              </a:lnSpc>
              <a:spcBef>
                <a:spcPct val="0"/>
              </a:spcBef>
              <a:buFont typeface="Arial" panose="020B0604020202020204" pitchFamily="34" charset="0"/>
              <a:buChar char="•"/>
            </a:pPr>
            <a:r>
              <a:rPr lang="es-PE" altLang="es-MX" dirty="0">
                <a:solidFill>
                  <a:schemeClr val="tx1"/>
                </a:solidFill>
              </a:rPr>
              <a:t>No todo lo soluciona el Big Data, normalmente este tipo de soluciones debe ser considerada como un apoyo a todo tu ecosistema de BI o analítica, es decir el Big Data no reemplaza a un BI tradicional, sino mas bien lo complementa, la parte final de una aplicación Big Data puede finalizar en un </a:t>
            </a:r>
            <a:r>
              <a:rPr lang="es-PE" altLang="es-MX" dirty="0" err="1">
                <a:solidFill>
                  <a:schemeClr val="tx1"/>
                </a:solidFill>
              </a:rPr>
              <a:t>SandBox</a:t>
            </a:r>
            <a:r>
              <a:rPr lang="es-PE" altLang="es-MX" dirty="0">
                <a:solidFill>
                  <a:schemeClr val="tx1"/>
                </a:solidFill>
              </a:rPr>
              <a:t> o en una base de datos lista para su revisión y tratamiento.</a:t>
            </a:r>
            <a:endParaRPr lang="es-MX" altLang="es-MX" dirty="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12289879a3d_0_190"/>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2. RDD, Dataset y Dataframe</a:t>
            </a:r>
            <a:endParaRPr/>
          </a:p>
        </p:txBody>
      </p:sp>
      <p:cxnSp>
        <p:nvCxnSpPr>
          <p:cNvPr id="558" name="Google Shape;558;g12289879a3d_0_190"/>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559" name="Google Shape;559;g12289879a3d_0_190"/>
          <p:cNvSpPr txBox="1"/>
          <p:nvPr/>
        </p:nvSpPr>
        <p:spPr>
          <a:xfrm>
            <a:off x="314325" y="1787525"/>
            <a:ext cx="5781600" cy="47355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RDD (Resilient Distributed Dataset)</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La abstracción base es el RDD, la cual representa a una colección de objetos de solo lectura particionada a lo largo de varias maquinas.</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La razón de poner los datos en mas  de una PCS  es intuitiva, si los datos son tan grandes para ponerlos en una sola  maquina tomaría mucho tiempo para realizarlo en una sola PCS.</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Hay ocasiones donde lo más sencillo sigue siendo usar RDD, por ejemplo:</a:t>
            </a:r>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Si tus datos están sin estructurar</a:t>
            </a:r>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Si quieres manipular los datos funcionalmente</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560" name="Google Shape;560;g12289879a3d_0_190"/>
          <p:cNvPicPr preferRelativeResize="0"/>
          <p:nvPr/>
        </p:nvPicPr>
        <p:blipFill rotWithShape="1">
          <a:blip r:embed="rId3">
            <a:alphaModFix/>
          </a:blip>
          <a:srcRect l="18566" t="17348" r="19440" b="17724"/>
          <a:stretch/>
        </p:blipFill>
        <p:spPr>
          <a:xfrm>
            <a:off x="6523037" y="1787525"/>
            <a:ext cx="5064124" cy="394493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12289879a3d_0_198"/>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2. RDD, Dataset y Dataframe</a:t>
            </a:r>
            <a:endParaRPr/>
          </a:p>
        </p:txBody>
      </p:sp>
      <p:cxnSp>
        <p:nvCxnSpPr>
          <p:cNvPr id="567" name="Google Shape;567;g12289879a3d_0_198"/>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568" name="Google Shape;568;g12289879a3d_0_198"/>
          <p:cNvSpPr txBox="1"/>
          <p:nvPr/>
        </p:nvSpPr>
        <p:spPr>
          <a:xfrm>
            <a:off x="314325" y="1228725"/>
            <a:ext cx="7505700" cy="51990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Dataframe:</a:t>
            </a:r>
            <a:endParaRPr/>
          </a:p>
          <a:p>
            <a:pPr marL="0" marR="0" lvl="0" indent="0" algn="l" rtl="0">
              <a:lnSpc>
                <a:spcPct val="100000"/>
              </a:lnSpc>
              <a:spcBef>
                <a:spcPts val="0"/>
              </a:spcBef>
              <a:spcAft>
                <a:spcPts val="0"/>
              </a:spcAft>
              <a:buClr>
                <a:schemeClr val="dk1"/>
              </a:buClr>
              <a:buSzPts val="1800"/>
              <a:buFont typeface="Calibri"/>
              <a:buNone/>
            </a:pPr>
            <a:endParaRPr sz="1800" b="1" i="0" u="none">
              <a:solidFill>
                <a:schemeClr val="dk1"/>
              </a:solidFill>
              <a:latin typeface="Calibri"/>
              <a:ea typeface="Calibri"/>
              <a:cs typeface="Calibri"/>
              <a:sym typeface="Calibri"/>
            </a:endParaRPr>
          </a:p>
          <a:p>
            <a:pPr marL="0" marR="0" lvl="0" indent="-114300" algn="just"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Es una tabla de datos  en filas y columnas, es nombrado por una lista de columnas y sus tipos de datos. Esta idea se ha llevado más lejos, y a partir de Saprk 2.0, Dataset es la nueva abstracción de Spark.</a:t>
            </a:r>
            <a:endParaRPr/>
          </a:p>
          <a:p>
            <a:pPr marL="0" marR="0" lvl="0" indent="-114300" algn="just"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Una analogía simple es una hoja de calculo Excel, la diferencia principal es que una hoja de cálculos se encuentra en una computadora, mientras un DATAFRAME puede estar alojado en cientos de PCS .</a:t>
            </a:r>
            <a:endParaRPr/>
          </a:p>
          <a:p>
            <a:pPr marL="0" marR="0" lvl="0" indent="-114300" algn="just"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Básicamente un DataFrame es un RDD[Row] donde Row es una tupla (o un Array[Any] en scala).</a:t>
            </a:r>
            <a:endParaRPr/>
          </a:p>
          <a:p>
            <a:pPr marL="0" marR="0" lvl="0" indent="-114300" algn="just"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Es preferible usar DataFrames cuando:</a:t>
            </a:r>
            <a:endParaRPr/>
          </a:p>
          <a:p>
            <a:pPr marL="742950" marR="0" lvl="1"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Quieres una abstracción rica con mucha semántica</a:t>
            </a:r>
            <a:endParaRPr/>
          </a:p>
          <a:p>
            <a:pPr marL="742950" marR="0" lvl="1"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Quieres utilizar los beneficios de Catalyst</a:t>
            </a:r>
            <a:endParaRPr/>
          </a:p>
          <a:p>
            <a:pPr marL="742950" marR="0" lvl="1"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Eres usuario de R o python</a:t>
            </a:r>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569" name="Google Shape;569;g12289879a3d_0_198"/>
          <p:cNvPicPr preferRelativeResize="0"/>
          <p:nvPr/>
        </p:nvPicPr>
        <p:blipFill rotWithShape="1">
          <a:blip r:embed="rId3">
            <a:alphaModFix/>
          </a:blip>
          <a:srcRect/>
          <a:stretch/>
        </p:blipFill>
        <p:spPr>
          <a:xfrm>
            <a:off x="8380412" y="1746250"/>
            <a:ext cx="3811587" cy="4422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12289879a3d_0_206"/>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2. RDD, Dataset y Dataframe</a:t>
            </a:r>
            <a:endParaRPr/>
          </a:p>
        </p:txBody>
      </p:sp>
      <p:cxnSp>
        <p:nvCxnSpPr>
          <p:cNvPr id="576" name="Google Shape;576;g12289879a3d_0_206"/>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577" name="Google Shape;577;g12289879a3d_0_206"/>
          <p:cNvSpPr txBox="1"/>
          <p:nvPr/>
        </p:nvSpPr>
        <p:spPr>
          <a:xfrm>
            <a:off x="314325" y="1323975"/>
            <a:ext cx="7042200" cy="51450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Datasets:</a:t>
            </a:r>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114300" algn="just"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Solo funciona con Scala y Java.</a:t>
            </a:r>
            <a:endParaRPr/>
          </a:p>
          <a:p>
            <a:pPr marL="0" marR="0" lvl="0" indent="-114300" algn="just"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Posee todas las funcionalidades optimizadas del dataframe.</a:t>
            </a:r>
            <a:endParaRPr/>
          </a:p>
          <a:p>
            <a:pPr marL="0" marR="0" lvl="0" indent="-114300" algn="just"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Provee Type-safety el cual no esta disponible en dataframe, nos ayuda a poder realizar transformaciones sobre los dataset sin especificar el tipo de dato (lambda functions). </a:t>
            </a:r>
            <a:endParaRPr/>
          </a:p>
          <a:p>
            <a:pPr marL="0" marR="0" lvl="0" indent="-114300" algn="just" rtl="0">
              <a:lnSpc>
                <a:spcPct val="100000"/>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Es orientado a objetos POO.</a:t>
            </a:r>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578" name="Google Shape;578;g12289879a3d_0_206"/>
          <p:cNvPicPr preferRelativeResize="0"/>
          <p:nvPr/>
        </p:nvPicPr>
        <p:blipFill rotWithShape="1">
          <a:blip r:embed="rId3">
            <a:alphaModFix/>
          </a:blip>
          <a:srcRect l="10084" t="37504" r="25726" b="14591"/>
          <a:stretch/>
        </p:blipFill>
        <p:spPr>
          <a:xfrm>
            <a:off x="7526337" y="2184400"/>
            <a:ext cx="4565649" cy="3911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12289879a3d_0_214"/>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2. RDD, Dataset y Dataframe</a:t>
            </a:r>
            <a:endParaRPr/>
          </a:p>
        </p:txBody>
      </p:sp>
      <p:cxnSp>
        <p:nvCxnSpPr>
          <p:cNvPr id="585" name="Google Shape;585;g12289879a3d_0_214"/>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586" name="Google Shape;586;g12289879a3d_0_214"/>
          <p:cNvSpPr txBox="1"/>
          <p:nvPr/>
        </p:nvSpPr>
        <p:spPr>
          <a:xfrm>
            <a:off x="314325" y="1125537"/>
            <a:ext cx="8037600" cy="28878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r>
              <a:rPr lang="en-US" sz="2000" b="1" i="0" u="none">
                <a:solidFill>
                  <a:schemeClr val="dk1"/>
                </a:solidFill>
                <a:latin typeface="Calibri"/>
                <a:ea typeface="Calibri"/>
                <a:cs typeface="Calibri"/>
                <a:sym typeface="Calibri"/>
              </a:rPr>
              <a:t>Particiones:</a:t>
            </a:r>
            <a:endParaRPr/>
          </a:p>
          <a:p>
            <a:pPr marL="0" marR="0" lvl="0" indent="-101600" algn="just" rtl="0">
              <a:lnSpc>
                <a:spcPct val="100000"/>
              </a:lnSpc>
              <a:spcBef>
                <a:spcPts val="0"/>
              </a:spcBef>
              <a:spcAft>
                <a:spcPts val="0"/>
              </a:spcAft>
              <a:buClr>
                <a:schemeClr val="dk1"/>
              </a:buClr>
              <a:buSzPts val="1600"/>
              <a:buFont typeface="Arial"/>
              <a:buChar char="•"/>
            </a:pPr>
            <a:r>
              <a:rPr lang="en-US" sz="1600" b="0" i="0" u="none">
                <a:solidFill>
                  <a:schemeClr val="dk1"/>
                </a:solidFill>
                <a:latin typeface="Calibri"/>
                <a:ea typeface="Calibri"/>
                <a:cs typeface="Calibri"/>
                <a:sym typeface="Calibri"/>
              </a:rPr>
              <a:t>En orden de aprovechar los mayores recursos en un CLUSTER, SPARK  distribuye los datos en bloques llamados   particiones.</a:t>
            </a:r>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101600" algn="just" rtl="0">
              <a:lnSpc>
                <a:spcPct val="100000"/>
              </a:lnSpc>
              <a:spcBef>
                <a:spcPts val="0"/>
              </a:spcBef>
              <a:spcAft>
                <a:spcPts val="0"/>
              </a:spcAft>
              <a:buClr>
                <a:schemeClr val="dk1"/>
              </a:buClr>
              <a:buSzPts val="1600"/>
              <a:buFont typeface="Arial"/>
              <a:buChar char="•"/>
            </a:pPr>
            <a:r>
              <a:rPr lang="en-US" sz="1600" b="0" i="0" u="none">
                <a:solidFill>
                  <a:schemeClr val="dk1"/>
                </a:solidFill>
                <a:latin typeface="Calibri"/>
                <a:ea typeface="Calibri"/>
                <a:cs typeface="Calibri"/>
                <a:sym typeface="Calibri"/>
              </a:rPr>
              <a:t>Una partición  es un conjunto de filas que se sitúa en una maquina física en un clúster. Un dataframe puede tener 0 o mas particiones .</a:t>
            </a:r>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101600" algn="just" rtl="0">
              <a:lnSpc>
                <a:spcPct val="100000"/>
              </a:lnSpc>
              <a:spcBef>
                <a:spcPts val="0"/>
              </a:spcBef>
              <a:spcAft>
                <a:spcPts val="0"/>
              </a:spcAft>
              <a:buClr>
                <a:schemeClr val="dk1"/>
              </a:buClr>
              <a:buSzPts val="1600"/>
              <a:buFont typeface="Arial"/>
              <a:buChar char="•"/>
            </a:pPr>
            <a:r>
              <a:rPr lang="en-US" sz="1600" b="0" i="0" u="none">
                <a:solidFill>
                  <a:schemeClr val="dk1"/>
                </a:solidFill>
                <a:latin typeface="Calibri"/>
                <a:ea typeface="Calibri"/>
                <a:cs typeface="Calibri"/>
                <a:sym typeface="Calibri"/>
              </a:rPr>
              <a:t>Cuando se ejecuta  alguna </a:t>
            </a:r>
            <a:r>
              <a:rPr lang="en-US" sz="1800" b="1" i="0" u="sng">
                <a:solidFill>
                  <a:schemeClr val="dk1"/>
                </a:solidFill>
                <a:latin typeface="Calibri"/>
                <a:ea typeface="Calibri"/>
                <a:cs typeface="Calibri"/>
                <a:sym typeface="Calibri"/>
              </a:rPr>
              <a:t>computación (acciones o transformaciones)</a:t>
            </a:r>
            <a:r>
              <a:rPr lang="en-US" sz="1600" b="0" i="0" u="none">
                <a:solidFill>
                  <a:schemeClr val="dk1"/>
                </a:solidFill>
                <a:latin typeface="Calibri"/>
                <a:ea typeface="Calibri"/>
                <a:cs typeface="Calibri"/>
                <a:sym typeface="Calibri"/>
              </a:rPr>
              <a:t>, Spark opera en cada partición en paralelo  a menos que una operación  requiera un shuffle, donde  múltiples particiones necesitan compartir datos.</a:t>
            </a:r>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587" name="Google Shape;587;g12289879a3d_0_214"/>
          <p:cNvPicPr preferRelativeResize="0"/>
          <p:nvPr/>
        </p:nvPicPr>
        <p:blipFill rotWithShape="1">
          <a:blip r:embed="rId3">
            <a:alphaModFix/>
          </a:blip>
          <a:srcRect l="13323" t="29848" r="56049" b="10821"/>
          <a:stretch/>
        </p:blipFill>
        <p:spPr>
          <a:xfrm>
            <a:off x="8585200" y="1143000"/>
            <a:ext cx="3452811" cy="4340225"/>
          </a:xfrm>
          <a:prstGeom prst="rect">
            <a:avLst/>
          </a:prstGeom>
          <a:noFill/>
          <a:ln>
            <a:noFill/>
          </a:ln>
        </p:spPr>
      </p:pic>
      <p:pic>
        <p:nvPicPr>
          <p:cNvPr id="588" name="Google Shape;588;g12289879a3d_0_214"/>
          <p:cNvPicPr preferRelativeResize="0"/>
          <p:nvPr/>
        </p:nvPicPr>
        <p:blipFill rotWithShape="1">
          <a:blip r:embed="rId4">
            <a:alphaModFix/>
          </a:blip>
          <a:srcRect l="24442" t="42909" r="25522" b="25042"/>
          <a:stretch/>
        </p:blipFill>
        <p:spPr>
          <a:xfrm>
            <a:off x="792162" y="4025900"/>
            <a:ext cx="7423151" cy="2673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12289879a3d_0_223"/>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3. Formas de computación en Spark</a:t>
            </a:r>
            <a:endParaRPr/>
          </a:p>
        </p:txBody>
      </p:sp>
      <p:cxnSp>
        <p:nvCxnSpPr>
          <p:cNvPr id="595" name="Google Shape;595;g12289879a3d_0_223"/>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596" name="Google Shape;596;g12289879a3d_0_223"/>
          <p:cNvSpPr txBox="1"/>
          <p:nvPr/>
        </p:nvSpPr>
        <p:spPr>
          <a:xfrm>
            <a:off x="546100" y="1601787"/>
            <a:ext cx="6032400" cy="13191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101600" algn="just" rtl="0">
              <a:lnSpc>
                <a:spcPct val="100000"/>
              </a:lnSpc>
              <a:spcBef>
                <a:spcPts val="0"/>
              </a:spcBef>
              <a:spcAft>
                <a:spcPts val="0"/>
              </a:spcAft>
              <a:buClr>
                <a:schemeClr val="dk1"/>
              </a:buClr>
              <a:buSzPts val="1600"/>
              <a:buFont typeface="Arial"/>
              <a:buChar char="•"/>
            </a:pPr>
            <a:r>
              <a:rPr lang="en-US" sz="1600" b="0" i="0" u="none">
                <a:solidFill>
                  <a:schemeClr val="dk1"/>
                </a:solidFill>
                <a:latin typeface="Calibri"/>
                <a:ea typeface="Calibri"/>
                <a:cs typeface="Calibri"/>
                <a:sym typeface="Calibri"/>
              </a:rPr>
              <a:t>Spark organiza su computación en dos categorías en:</a:t>
            </a:r>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Transformaciones</a:t>
            </a:r>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Acciones</a:t>
            </a:r>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597" name="Google Shape;597;g12289879a3d_0_223"/>
          <p:cNvPicPr preferRelativeResize="0"/>
          <p:nvPr/>
        </p:nvPicPr>
        <p:blipFill rotWithShape="1">
          <a:blip r:embed="rId3">
            <a:alphaModFix/>
          </a:blip>
          <a:srcRect l="19721" t="35260" r="24894" b="25746"/>
          <a:stretch/>
        </p:blipFill>
        <p:spPr>
          <a:xfrm>
            <a:off x="1541462" y="3098800"/>
            <a:ext cx="9594849" cy="3575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12289879a3d_0_231"/>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3. Formas de computación en Spark</a:t>
            </a:r>
            <a:endParaRPr/>
          </a:p>
        </p:txBody>
      </p:sp>
      <p:cxnSp>
        <p:nvCxnSpPr>
          <p:cNvPr id="604" name="Google Shape;604;g12289879a3d_0_231"/>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605" name="Google Shape;605;g12289879a3d_0_231"/>
          <p:cNvSpPr txBox="1"/>
          <p:nvPr/>
        </p:nvSpPr>
        <p:spPr>
          <a:xfrm>
            <a:off x="546100" y="1601787"/>
            <a:ext cx="7929600" cy="33798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101600" algn="just" rtl="0">
              <a:lnSpc>
                <a:spcPct val="100000"/>
              </a:lnSpc>
              <a:spcBef>
                <a:spcPts val="0"/>
              </a:spcBef>
              <a:spcAft>
                <a:spcPts val="0"/>
              </a:spcAft>
              <a:buClr>
                <a:schemeClr val="dk1"/>
              </a:buClr>
              <a:buSzPts val="1600"/>
              <a:buFont typeface="Arial"/>
              <a:buChar char="•"/>
            </a:pPr>
            <a:r>
              <a:rPr lang="en-US" sz="1600" b="1" i="0" u="none">
                <a:solidFill>
                  <a:schemeClr val="dk1"/>
                </a:solidFill>
                <a:latin typeface="Calibri"/>
                <a:ea typeface="Calibri"/>
                <a:cs typeface="Calibri"/>
                <a:sym typeface="Calibri"/>
              </a:rPr>
              <a:t>Transformaciones:</a:t>
            </a:r>
            <a:endParaRPr/>
          </a:p>
          <a:p>
            <a:pPr marL="0" marR="0" lvl="0" indent="0" algn="just" rtl="0">
              <a:lnSpc>
                <a:spcPct val="100000"/>
              </a:lnSpc>
              <a:spcBef>
                <a:spcPts val="0"/>
              </a:spcBef>
              <a:spcAft>
                <a:spcPts val="0"/>
              </a:spcAft>
              <a:buClr>
                <a:schemeClr val="dk1"/>
              </a:buClr>
              <a:buSzPts val="1600"/>
              <a:buFont typeface="Arial"/>
              <a:buNone/>
            </a:pPr>
            <a:endParaRPr sz="1600" b="1" i="0" u="none">
              <a:solidFill>
                <a:schemeClr val="dk1"/>
              </a:solidFill>
              <a:latin typeface="Calibri"/>
              <a:ea typeface="Calibri"/>
              <a:cs typeface="Calibri"/>
              <a:sym typeface="Calibri"/>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En spark la estructura  CORE son inmutables eso significa que no puede cambiarse una ves  creada, puede  parecer extraño al comienzo, si no cambia nada como lo usare ?.</a:t>
            </a:r>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 fin de cambiar un objeto DATAFRAME tu debes instruir a SPARK  como desees modificarlo, estas instrucciones se llaman transformaciones, las cuales son la forma  como usted  (como usuario) especifica como desea  transformar el  DATAFRAME (agruparlo, filtrarlo, ordenarlo, etc).</a:t>
            </a:r>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Las transformaciones son ejecutadas en Lazy Evaluation.</a:t>
            </a:r>
            <a:endParaRPr/>
          </a:p>
          <a:p>
            <a:pPr marL="742950" marR="0" lvl="1" indent="-184150" algn="just"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12289879a3d_0_238"/>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3. Formas de computación en Spark</a:t>
            </a:r>
            <a:endParaRPr/>
          </a:p>
        </p:txBody>
      </p:sp>
      <p:cxnSp>
        <p:nvCxnSpPr>
          <p:cNvPr id="612" name="Google Shape;612;g12289879a3d_0_238"/>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613" name="Google Shape;613;g12289879a3d_0_238"/>
          <p:cNvSpPr txBox="1"/>
          <p:nvPr/>
        </p:nvSpPr>
        <p:spPr>
          <a:xfrm>
            <a:off x="546100" y="1601787"/>
            <a:ext cx="7929600" cy="11001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101600" algn="just" rtl="0">
              <a:lnSpc>
                <a:spcPct val="100000"/>
              </a:lnSpc>
              <a:spcBef>
                <a:spcPts val="0"/>
              </a:spcBef>
              <a:spcAft>
                <a:spcPts val="0"/>
              </a:spcAft>
              <a:buClr>
                <a:schemeClr val="dk1"/>
              </a:buClr>
              <a:buSzPts val="1600"/>
              <a:buFont typeface="Arial"/>
              <a:buChar char="•"/>
            </a:pPr>
            <a:r>
              <a:rPr lang="en-US" sz="1600" b="1" i="0" u="none">
                <a:solidFill>
                  <a:schemeClr val="dk1"/>
                </a:solidFill>
                <a:latin typeface="Calibri"/>
                <a:ea typeface="Calibri"/>
                <a:cs typeface="Calibri"/>
                <a:sym typeface="Calibri"/>
              </a:rPr>
              <a:t>Transformaciones:</a:t>
            </a:r>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Ejemplo:</a:t>
            </a:r>
            <a:endParaRPr/>
          </a:p>
          <a:p>
            <a:pPr marL="742950" marR="0" lvl="1" indent="-184150" algn="just"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614" name="Google Shape;614;g12289879a3d_0_238"/>
          <p:cNvPicPr preferRelativeResize="0"/>
          <p:nvPr/>
        </p:nvPicPr>
        <p:blipFill rotWithShape="1">
          <a:blip r:embed="rId3">
            <a:alphaModFix/>
          </a:blip>
          <a:srcRect l="9859" t="29424" r="57623" b="41497"/>
          <a:stretch/>
        </p:blipFill>
        <p:spPr>
          <a:xfrm>
            <a:off x="1814512" y="2930525"/>
            <a:ext cx="6415088" cy="32242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12289879a3d_0_246"/>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3. Formas de computación en Spark</a:t>
            </a:r>
            <a:endParaRPr/>
          </a:p>
        </p:txBody>
      </p:sp>
      <p:cxnSp>
        <p:nvCxnSpPr>
          <p:cNvPr id="621" name="Google Shape;621;g12289879a3d_0_246"/>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622" name="Google Shape;622;g12289879a3d_0_246"/>
          <p:cNvSpPr txBox="1"/>
          <p:nvPr/>
        </p:nvSpPr>
        <p:spPr>
          <a:xfrm>
            <a:off x="546100" y="1601787"/>
            <a:ext cx="7929600" cy="26973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101600" algn="just" rtl="0">
              <a:lnSpc>
                <a:spcPct val="100000"/>
              </a:lnSpc>
              <a:spcBef>
                <a:spcPts val="0"/>
              </a:spcBef>
              <a:spcAft>
                <a:spcPts val="0"/>
              </a:spcAft>
              <a:buClr>
                <a:schemeClr val="dk1"/>
              </a:buClr>
              <a:buSzPts val="1600"/>
              <a:buFont typeface="Arial"/>
              <a:buChar char="•"/>
            </a:pPr>
            <a:r>
              <a:rPr lang="en-US" sz="1600" b="1" i="0" u="none">
                <a:solidFill>
                  <a:schemeClr val="dk1"/>
                </a:solidFill>
                <a:latin typeface="Calibri"/>
                <a:ea typeface="Calibri"/>
                <a:cs typeface="Calibri"/>
                <a:sym typeface="Calibri"/>
              </a:rPr>
              <a:t>Acciones:</a:t>
            </a:r>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Para ejecutar  (TRIGGER) la computación se ejecuta una acción. </a:t>
            </a:r>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Una acción instruye a SPARK  a computar un resultado de una serie de transformaciones, la acción mas simples es  COUNT, la cual devuelve el total de registros en un DATAFRAME.</a:t>
            </a:r>
            <a:endParaRPr/>
          </a:p>
          <a:p>
            <a:pPr marL="742950" marR="0" lvl="1" indent="-184150" algn="just"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12289879a3d_0_253"/>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3. Formas de computación en Spark</a:t>
            </a:r>
            <a:endParaRPr/>
          </a:p>
        </p:txBody>
      </p:sp>
      <p:cxnSp>
        <p:nvCxnSpPr>
          <p:cNvPr id="629" name="Google Shape;629;g12289879a3d_0_253"/>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630" name="Google Shape;630;g12289879a3d_0_253"/>
          <p:cNvSpPr txBox="1"/>
          <p:nvPr/>
        </p:nvSpPr>
        <p:spPr>
          <a:xfrm>
            <a:off x="546100" y="1601787"/>
            <a:ext cx="7929600" cy="11001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101600" algn="just" rtl="0">
              <a:lnSpc>
                <a:spcPct val="100000"/>
              </a:lnSpc>
              <a:spcBef>
                <a:spcPts val="0"/>
              </a:spcBef>
              <a:spcAft>
                <a:spcPts val="0"/>
              </a:spcAft>
              <a:buClr>
                <a:schemeClr val="dk1"/>
              </a:buClr>
              <a:buSzPts val="1600"/>
              <a:buFont typeface="Arial"/>
              <a:buChar char="•"/>
            </a:pPr>
            <a:r>
              <a:rPr lang="en-US" sz="1600" b="1" i="0" u="none">
                <a:solidFill>
                  <a:schemeClr val="dk1"/>
                </a:solidFill>
                <a:latin typeface="Calibri"/>
                <a:ea typeface="Calibri"/>
                <a:cs typeface="Calibri"/>
                <a:sym typeface="Calibri"/>
              </a:rPr>
              <a:t>Acciones :</a:t>
            </a:r>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Ejemplo:</a:t>
            </a:r>
            <a:endParaRPr/>
          </a:p>
          <a:p>
            <a:pPr marL="742950" marR="0" lvl="1" indent="-184150" algn="just"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631" name="Google Shape;631;g12289879a3d_0_253"/>
          <p:cNvPicPr preferRelativeResize="0"/>
          <p:nvPr/>
        </p:nvPicPr>
        <p:blipFill rotWithShape="1">
          <a:blip r:embed="rId3">
            <a:alphaModFix/>
          </a:blip>
          <a:srcRect l="10175" t="27800" r="46819" b="18841"/>
          <a:stretch/>
        </p:blipFill>
        <p:spPr>
          <a:xfrm>
            <a:off x="1965325" y="2817812"/>
            <a:ext cx="7642224" cy="390366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12289879a3d_0_261"/>
          <p:cNvSpPr txBox="1">
            <a:spLocks noGrp="1"/>
          </p:cNvSpPr>
          <p:nvPr>
            <p:ph type="title"/>
          </p:nvPr>
        </p:nvSpPr>
        <p:spPr>
          <a:xfrm>
            <a:off x="554037" y="0"/>
            <a:ext cx="10772700" cy="11256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102326"/>
              </a:buClr>
              <a:buSzPts val="3500"/>
              <a:buFont typeface="Arial"/>
              <a:buNone/>
            </a:pPr>
            <a:r>
              <a:rPr lang="en-US" sz="3500" b="0" i="0" u="none">
                <a:solidFill>
                  <a:srgbClr val="102326"/>
                </a:solidFill>
                <a:latin typeface="Arial"/>
                <a:ea typeface="Arial"/>
                <a:cs typeface="Arial"/>
                <a:sym typeface="Arial"/>
              </a:rPr>
              <a:t>3. Formas de computación en Spark</a:t>
            </a:r>
            <a:endParaRPr/>
          </a:p>
        </p:txBody>
      </p:sp>
      <p:cxnSp>
        <p:nvCxnSpPr>
          <p:cNvPr id="638" name="Google Shape;638;g12289879a3d_0_261"/>
          <p:cNvCxnSpPr/>
          <p:nvPr/>
        </p:nvCxnSpPr>
        <p:spPr>
          <a:xfrm>
            <a:off x="0" y="1125537"/>
            <a:ext cx="12192000" cy="0"/>
          </a:xfrm>
          <a:prstGeom prst="straightConnector1">
            <a:avLst/>
          </a:prstGeom>
          <a:noFill/>
          <a:ln w="19050" cap="flat" cmpd="sng">
            <a:solidFill>
              <a:srgbClr val="328EA0"/>
            </a:solidFill>
            <a:prstDash val="solid"/>
            <a:miter lim="800000"/>
            <a:headEnd type="none" w="med" len="med"/>
            <a:tailEnd type="none" w="med" len="med"/>
          </a:ln>
        </p:spPr>
      </p:cxnSp>
      <p:sp>
        <p:nvSpPr>
          <p:cNvPr id="639" name="Google Shape;639;g12289879a3d_0_261"/>
          <p:cNvSpPr txBox="1"/>
          <p:nvPr/>
        </p:nvSpPr>
        <p:spPr>
          <a:xfrm>
            <a:off x="546100" y="1601787"/>
            <a:ext cx="7929600" cy="2901900"/>
          </a:xfrm>
          <a:prstGeom prst="rect">
            <a:avLst/>
          </a:prstGeom>
          <a:solidFill>
            <a:schemeClr val="lt1"/>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101600" algn="just" rtl="0">
              <a:lnSpc>
                <a:spcPct val="100000"/>
              </a:lnSpc>
              <a:spcBef>
                <a:spcPts val="0"/>
              </a:spcBef>
              <a:spcAft>
                <a:spcPts val="0"/>
              </a:spcAft>
              <a:buClr>
                <a:schemeClr val="dk1"/>
              </a:buClr>
              <a:buSzPts val="1600"/>
              <a:buFont typeface="Arial"/>
              <a:buChar char="•"/>
            </a:pPr>
            <a:r>
              <a:rPr lang="en-US" sz="1600" b="1" i="0" u="none">
                <a:solidFill>
                  <a:schemeClr val="dk1"/>
                </a:solidFill>
                <a:latin typeface="Calibri"/>
                <a:ea typeface="Calibri"/>
                <a:cs typeface="Calibri"/>
                <a:sym typeface="Calibri"/>
              </a:rPr>
              <a:t>Transformaciones y acciones :</a:t>
            </a:r>
            <a:endParaRPr/>
          </a:p>
          <a:p>
            <a:pPr marL="0" marR="0" lvl="0" indent="0" algn="just" rtl="0">
              <a:lnSpc>
                <a:spcPct val="100000"/>
              </a:lnSpc>
              <a:spcBef>
                <a:spcPts val="0"/>
              </a:spcBef>
              <a:spcAft>
                <a:spcPts val="0"/>
              </a:spcAft>
              <a:buClr>
                <a:schemeClr val="dk1"/>
              </a:buClr>
              <a:buSzPts val="1600"/>
              <a:buFont typeface="Arial"/>
              <a:buNone/>
            </a:pPr>
            <a:endParaRPr sz="1600" b="1" i="0" u="none">
              <a:solidFill>
                <a:schemeClr val="dk1"/>
              </a:solidFill>
              <a:latin typeface="Calibri"/>
              <a:ea typeface="Calibri"/>
              <a:cs typeface="Calibri"/>
              <a:sym typeface="Calibri"/>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Soportan dos tipos de operaciones: – Transformaciones – Acciones</a:t>
            </a:r>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Las transformaciones construyen un nuevo RDD o Dataframe a partir del anterior.</a:t>
            </a:r>
            <a:endParaRPr/>
          </a:p>
          <a:p>
            <a:pPr marL="1200150" marR="0" lvl="2"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El cual queda guardado en el linage graph (DAG)</a:t>
            </a:r>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Las acciones calculan el resultado basado en el RDD o Dataframe.</a:t>
            </a:r>
            <a:endParaRPr/>
          </a:p>
          <a:p>
            <a:pPr marL="742950" marR="0" lvl="1" indent="-285750" algn="just"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La diferencia es que las transformaciones son computadas de manera lazy y sólo son ejecutadas hasta la acción.</a:t>
            </a:r>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600"/>
              <a:buFont typeface="Arial"/>
              <a:buNone/>
            </a:pPr>
            <a:endParaRPr sz="1600" b="0" i="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7 Conector recto">
            <a:extLst>
              <a:ext uri="{FF2B5EF4-FFF2-40B4-BE49-F238E27FC236}">
                <a16:creationId xmlns:a16="http://schemas.microsoft.com/office/drawing/2014/main" id="{1F1934BD-4A16-1F3A-BBAE-AEE44FF14B75}"/>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315" name="Picture 1">
            <a:extLst>
              <a:ext uri="{FF2B5EF4-FFF2-40B4-BE49-F238E27FC236}">
                <a16:creationId xmlns:a16="http://schemas.microsoft.com/office/drawing/2014/main" id="{29E4E229-323E-75B1-39C7-C813FEA3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 Título">
            <a:extLst>
              <a:ext uri="{FF2B5EF4-FFF2-40B4-BE49-F238E27FC236}">
                <a16:creationId xmlns:a16="http://schemas.microsoft.com/office/drawing/2014/main" id="{B310C433-7E2A-3E56-509A-F5BC497527CA}"/>
              </a:ext>
            </a:extLst>
          </p:cNvPr>
          <p:cNvSpPr>
            <a:spLocks noGrp="1"/>
          </p:cNvSpPr>
          <p:nvPr>
            <p:ph type="title"/>
          </p:nvPr>
        </p:nvSpPr>
        <p:spPr>
          <a:xfrm>
            <a:off x="609600" y="274638"/>
            <a:ext cx="10972800" cy="1143000"/>
          </a:xfrm>
        </p:spPr>
        <p:txBody>
          <a:bodyPr/>
          <a:lstStyle/>
          <a:p>
            <a:pPr>
              <a:defRPr/>
            </a:pPr>
            <a:r>
              <a:rPr lang="es-MX" sz="3500" b="1" dirty="0">
                <a:solidFill>
                  <a:schemeClr val="tx2">
                    <a:lumMod val="75000"/>
                  </a:schemeClr>
                </a:solidFill>
                <a:latin typeface="Trajan Pro" pitchFamily="18" charset="0"/>
              </a:rPr>
              <a:t>Pipeline Arquitectura Big Data – Data Lake</a:t>
            </a:r>
            <a:endParaRPr lang="es-PE" sz="3500" b="1" dirty="0">
              <a:solidFill>
                <a:schemeClr val="tx2">
                  <a:lumMod val="75000"/>
                </a:schemeClr>
              </a:solidFill>
              <a:latin typeface="Trajan Pro" pitchFamily="18" charset="0"/>
            </a:endParaRPr>
          </a:p>
        </p:txBody>
      </p:sp>
      <p:pic>
        <p:nvPicPr>
          <p:cNvPr id="13317" name="Picture 7">
            <a:extLst>
              <a:ext uri="{FF2B5EF4-FFF2-40B4-BE49-F238E27FC236}">
                <a16:creationId xmlns:a16="http://schemas.microsoft.com/office/drawing/2014/main" id="{432BB595-4138-0846-1F4F-A0A8D368B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205" t="19553" r="29478" b="6328"/>
          <a:stretch>
            <a:fillRect/>
          </a:stretch>
        </p:blipFill>
        <p:spPr bwMode="auto">
          <a:xfrm>
            <a:off x="1214438" y="1212850"/>
            <a:ext cx="9426575" cy="558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Resultado de imagen para muchas gracias">
            <a:extLst>
              <a:ext uri="{FF2B5EF4-FFF2-40B4-BE49-F238E27FC236}">
                <a16:creationId xmlns:a16="http://schemas.microsoft.com/office/drawing/2014/main" id="{1B31283D-A7C7-72B0-8244-FDEFBB4FD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977"/>
          <a:stretch>
            <a:fillRect/>
          </a:stretch>
        </p:blipFill>
        <p:spPr bwMode="auto">
          <a:xfrm>
            <a:off x="0" y="0"/>
            <a:ext cx="1219200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E3BB5-0B0A-97F9-8434-B07880A3D12B}"/>
            </a:ext>
          </a:extLst>
        </p:cNvPr>
        <p:cNvGrpSpPr/>
        <p:nvPr/>
      </p:nvGrpSpPr>
      <p:grpSpPr>
        <a:xfrm>
          <a:off x="0" y="0"/>
          <a:ext cx="0" cy="0"/>
          <a:chOff x="0" y="0"/>
          <a:chExt cx="0" cy="0"/>
        </a:xfrm>
      </p:grpSpPr>
      <p:cxnSp>
        <p:nvCxnSpPr>
          <p:cNvPr id="8" name="7 Conector recto">
            <a:extLst>
              <a:ext uri="{FF2B5EF4-FFF2-40B4-BE49-F238E27FC236}">
                <a16:creationId xmlns:a16="http://schemas.microsoft.com/office/drawing/2014/main" id="{CE270A1D-96B1-263C-8809-E6ED7BC1F3D4}"/>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315" name="Picture 1">
            <a:extLst>
              <a:ext uri="{FF2B5EF4-FFF2-40B4-BE49-F238E27FC236}">
                <a16:creationId xmlns:a16="http://schemas.microsoft.com/office/drawing/2014/main" id="{A415DEA2-3186-8A90-36B9-23EA01E42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 Título">
            <a:extLst>
              <a:ext uri="{FF2B5EF4-FFF2-40B4-BE49-F238E27FC236}">
                <a16:creationId xmlns:a16="http://schemas.microsoft.com/office/drawing/2014/main" id="{6C27EBB6-E0CF-EDFE-6FEB-3C944D30B735}"/>
              </a:ext>
            </a:extLst>
          </p:cNvPr>
          <p:cNvSpPr>
            <a:spLocks noGrp="1"/>
          </p:cNvSpPr>
          <p:nvPr>
            <p:ph type="title"/>
          </p:nvPr>
        </p:nvSpPr>
        <p:spPr>
          <a:xfrm>
            <a:off x="609600" y="274638"/>
            <a:ext cx="10972800" cy="1143000"/>
          </a:xfrm>
        </p:spPr>
        <p:txBody>
          <a:bodyPr/>
          <a:lstStyle/>
          <a:p>
            <a:pPr>
              <a:defRPr/>
            </a:pPr>
            <a:r>
              <a:rPr lang="es-MX" sz="3500" b="1" dirty="0">
                <a:solidFill>
                  <a:schemeClr val="tx2">
                    <a:lumMod val="75000"/>
                  </a:schemeClr>
                </a:solidFill>
                <a:latin typeface="Trajan Pro" pitchFamily="18" charset="0"/>
              </a:rPr>
              <a:t>Tipos de Arquitectura</a:t>
            </a:r>
            <a:endParaRPr lang="es-PE" sz="3500" b="1" dirty="0">
              <a:solidFill>
                <a:schemeClr val="tx2">
                  <a:lumMod val="75000"/>
                </a:schemeClr>
              </a:solidFill>
              <a:latin typeface="Trajan Pro" pitchFamily="18" charset="0"/>
            </a:endParaRPr>
          </a:p>
        </p:txBody>
      </p:sp>
      <p:sp>
        <p:nvSpPr>
          <p:cNvPr id="2" name="CuadroTexto 1">
            <a:extLst>
              <a:ext uri="{FF2B5EF4-FFF2-40B4-BE49-F238E27FC236}">
                <a16:creationId xmlns:a16="http://schemas.microsoft.com/office/drawing/2014/main" id="{4C08CD11-BF8E-5976-AA7B-44A18D7431AB}"/>
              </a:ext>
            </a:extLst>
          </p:cNvPr>
          <p:cNvSpPr txBox="1"/>
          <p:nvPr/>
        </p:nvSpPr>
        <p:spPr>
          <a:xfrm>
            <a:off x="2528439" y="2215892"/>
            <a:ext cx="2138564" cy="1323439"/>
          </a:xfrm>
          <a:prstGeom prst="rect">
            <a:avLst/>
          </a:prstGeom>
          <a:noFill/>
        </p:spPr>
        <p:txBody>
          <a:bodyPr wrap="square" rtlCol="0">
            <a:spAutoFit/>
          </a:bodyPr>
          <a:lstStyle/>
          <a:p>
            <a:pPr marL="285750" indent="-285750" algn="l">
              <a:buFont typeface="Wingdings" panose="05000000000000000000" pitchFamily="2" charset="2"/>
              <a:buChar char="q"/>
            </a:pPr>
            <a:r>
              <a:rPr lang="es-ES" sz="1600" i="0" dirty="0" err="1">
                <a:solidFill>
                  <a:srgbClr val="212529"/>
                </a:solidFill>
                <a:effectLst/>
                <a:latin typeface="Salesforce Sans"/>
              </a:rPr>
              <a:t>Datawarehouse</a:t>
            </a:r>
            <a:endParaRPr lang="es-ES" sz="1600" i="0" dirty="0">
              <a:solidFill>
                <a:srgbClr val="212529"/>
              </a:solidFill>
              <a:effectLst/>
              <a:latin typeface="Salesforce Sans"/>
            </a:endParaRPr>
          </a:p>
          <a:p>
            <a:pPr marL="285750" indent="-285750" algn="l">
              <a:buFont typeface="Wingdings" panose="05000000000000000000" pitchFamily="2" charset="2"/>
              <a:buChar char="q"/>
            </a:pPr>
            <a:r>
              <a:rPr lang="es-ES" sz="1600" dirty="0" err="1">
                <a:solidFill>
                  <a:srgbClr val="212529"/>
                </a:solidFill>
                <a:latin typeface="Salesforce Sans"/>
              </a:rPr>
              <a:t>DataLake</a:t>
            </a:r>
            <a:endParaRPr lang="es-ES" sz="1600" dirty="0">
              <a:solidFill>
                <a:srgbClr val="212529"/>
              </a:solidFill>
              <a:latin typeface="Salesforce Sans"/>
            </a:endParaRPr>
          </a:p>
          <a:p>
            <a:pPr marL="285750" indent="-285750" algn="l">
              <a:buFont typeface="Wingdings" panose="05000000000000000000" pitchFamily="2" charset="2"/>
              <a:buChar char="q"/>
            </a:pPr>
            <a:r>
              <a:rPr lang="es-ES" sz="1600" i="0" dirty="0" err="1">
                <a:solidFill>
                  <a:srgbClr val="212529"/>
                </a:solidFill>
                <a:effectLst/>
                <a:latin typeface="Salesforce Sans"/>
              </a:rPr>
              <a:t>Lakehouse</a:t>
            </a:r>
            <a:endParaRPr lang="es-ES" sz="1600" i="0" dirty="0">
              <a:solidFill>
                <a:srgbClr val="212529"/>
              </a:solidFill>
              <a:effectLst/>
              <a:latin typeface="Salesforce Sans"/>
            </a:endParaRPr>
          </a:p>
          <a:p>
            <a:pPr marL="285750" indent="-285750" algn="l">
              <a:buFont typeface="Wingdings" panose="05000000000000000000" pitchFamily="2" charset="2"/>
              <a:buChar char="q"/>
            </a:pPr>
            <a:r>
              <a:rPr lang="es-ES" sz="1600" dirty="0" err="1">
                <a:solidFill>
                  <a:srgbClr val="212529"/>
                </a:solidFill>
                <a:latin typeface="Salesforce Sans"/>
              </a:rPr>
              <a:t>Datafabric</a:t>
            </a:r>
            <a:endParaRPr lang="es-ES" sz="1600" dirty="0">
              <a:solidFill>
                <a:srgbClr val="212529"/>
              </a:solidFill>
              <a:latin typeface="Salesforce Sans"/>
            </a:endParaRPr>
          </a:p>
          <a:p>
            <a:pPr marL="285750" indent="-285750" algn="l">
              <a:buFont typeface="Wingdings" panose="05000000000000000000" pitchFamily="2" charset="2"/>
              <a:buChar char="q"/>
            </a:pPr>
            <a:r>
              <a:rPr lang="es-ES" sz="1600" i="0" dirty="0">
                <a:solidFill>
                  <a:srgbClr val="212529"/>
                </a:solidFill>
                <a:effectLst/>
                <a:latin typeface="Salesforce Sans"/>
              </a:rPr>
              <a:t>Data </a:t>
            </a:r>
            <a:r>
              <a:rPr lang="es-ES" sz="1600" i="0" dirty="0" err="1">
                <a:solidFill>
                  <a:srgbClr val="212529"/>
                </a:solidFill>
                <a:effectLst/>
                <a:latin typeface="Salesforce Sans"/>
              </a:rPr>
              <a:t>Mesh</a:t>
            </a:r>
            <a:endParaRPr lang="es-ES" sz="1600" i="0" dirty="0">
              <a:solidFill>
                <a:srgbClr val="212529"/>
              </a:solidFill>
              <a:effectLst/>
              <a:latin typeface="Salesforce Sans"/>
            </a:endParaRPr>
          </a:p>
        </p:txBody>
      </p:sp>
      <p:sp>
        <p:nvSpPr>
          <p:cNvPr id="3" name="CuadroTexto 2">
            <a:extLst>
              <a:ext uri="{FF2B5EF4-FFF2-40B4-BE49-F238E27FC236}">
                <a16:creationId xmlns:a16="http://schemas.microsoft.com/office/drawing/2014/main" id="{393CB179-6ADE-A5A6-D906-C8FDCB53D539}"/>
              </a:ext>
            </a:extLst>
          </p:cNvPr>
          <p:cNvSpPr txBox="1"/>
          <p:nvPr/>
        </p:nvSpPr>
        <p:spPr>
          <a:xfrm>
            <a:off x="2528439" y="4409023"/>
            <a:ext cx="2138564" cy="584775"/>
          </a:xfrm>
          <a:prstGeom prst="rect">
            <a:avLst/>
          </a:prstGeom>
          <a:noFill/>
        </p:spPr>
        <p:txBody>
          <a:bodyPr wrap="square" rtlCol="0">
            <a:spAutoFit/>
          </a:bodyPr>
          <a:lstStyle/>
          <a:p>
            <a:pPr marL="285750" indent="-285750" algn="l">
              <a:buFont typeface="Wingdings" panose="05000000000000000000" pitchFamily="2" charset="2"/>
              <a:buChar char="q"/>
            </a:pPr>
            <a:r>
              <a:rPr lang="es-ES" sz="1600" i="0" dirty="0">
                <a:solidFill>
                  <a:srgbClr val="212529"/>
                </a:solidFill>
                <a:effectLst/>
                <a:latin typeface="Salesforce Sans"/>
              </a:rPr>
              <a:t>Lambda </a:t>
            </a:r>
          </a:p>
          <a:p>
            <a:pPr marL="285750" indent="-285750" algn="l">
              <a:buFont typeface="Wingdings" panose="05000000000000000000" pitchFamily="2" charset="2"/>
              <a:buChar char="q"/>
            </a:pPr>
            <a:r>
              <a:rPr lang="es-ES" sz="1600" i="0" dirty="0">
                <a:solidFill>
                  <a:srgbClr val="212529"/>
                </a:solidFill>
                <a:effectLst/>
                <a:latin typeface="Salesforce Sans"/>
              </a:rPr>
              <a:t>Kappa</a:t>
            </a:r>
          </a:p>
        </p:txBody>
      </p:sp>
      <p:sp>
        <p:nvSpPr>
          <p:cNvPr id="5" name="CuadroTexto 4">
            <a:extLst>
              <a:ext uri="{FF2B5EF4-FFF2-40B4-BE49-F238E27FC236}">
                <a16:creationId xmlns:a16="http://schemas.microsoft.com/office/drawing/2014/main" id="{601DCFF2-025B-AC32-5791-B7EE364637AC}"/>
              </a:ext>
            </a:extLst>
          </p:cNvPr>
          <p:cNvSpPr txBox="1"/>
          <p:nvPr/>
        </p:nvSpPr>
        <p:spPr>
          <a:xfrm>
            <a:off x="890650" y="1846560"/>
            <a:ext cx="6103916" cy="369332"/>
          </a:xfrm>
          <a:prstGeom prst="rect">
            <a:avLst/>
          </a:prstGeom>
          <a:noFill/>
        </p:spPr>
        <p:txBody>
          <a:bodyPr wrap="square">
            <a:spAutoFit/>
          </a:bodyPr>
          <a:lstStyle/>
          <a:p>
            <a:pPr algn="just" eaLnBrk="1" hangingPunct="1">
              <a:lnSpc>
                <a:spcPct val="100000"/>
              </a:lnSpc>
              <a:spcBef>
                <a:spcPct val="0"/>
              </a:spcBef>
            </a:pPr>
            <a:r>
              <a:rPr lang="es-PE" altLang="es-MX" dirty="0">
                <a:solidFill>
                  <a:schemeClr val="tx1"/>
                </a:solidFill>
              </a:rPr>
              <a:t>1. A nivel de diseño:</a:t>
            </a:r>
          </a:p>
        </p:txBody>
      </p:sp>
      <p:sp>
        <p:nvSpPr>
          <p:cNvPr id="6" name="CuadroTexto 5">
            <a:extLst>
              <a:ext uri="{FF2B5EF4-FFF2-40B4-BE49-F238E27FC236}">
                <a16:creationId xmlns:a16="http://schemas.microsoft.com/office/drawing/2014/main" id="{37D72394-8142-B557-50D0-01329DE78EDE}"/>
              </a:ext>
            </a:extLst>
          </p:cNvPr>
          <p:cNvSpPr txBox="1"/>
          <p:nvPr/>
        </p:nvSpPr>
        <p:spPr>
          <a:xfrm>
            <a:off x="890650" y="3915931"/>
            <a:ext cx="6103916" cy="369332"/>
          </a:xfrm>
          <a:prstGeom prst="rect">
            <a:avLst/>
          </a:prstGeom>
          <a:noFill/>
        </p:spPr>
        <p:txBody>
          <a:bodyPr wrap="square">
            <a:spAutoFit/>
          </a:bodyPr>
          <a:lstStyle/>
          <a:p>
            <a:pPr algn="just" eaLnBrk="1" hangingPunct="1">
              <a:lnSpc>
                <a:spcPct val="100000"/>
              </a:lnSpc>
              <a:spcBef>
                <a:spcPct val="0"/>
              </a:spcBef>
            </a:pPr>
            <a:r>
              <a:rPr lang="es-PE" altLang="es-MX" dirty="0">
                <a:solidFill>
                  <a:schemeClr val="tx1"/>
                </a:solidFill>
              </a:rPr>
              <a:t>2. A nivel de implementación:</a:t>
            </a:r>
          </a:p>
        </p:txBody>
      </p:sp>
    </p:spTree>
    <p:extLst>
      <p:ext uri="{BB962C8B-B14F-4D97-AF65-F5344CB8AC3E}">
        <p14:creationId xmlns:p14="http://schemas.microsoft.com/office/powerpoint/2010/main" val="52851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EBF78-C5D3-090D-281A-98B05D3AF343}"/>
            </a:ext>
          </a:extLst>
        </p:cNvPr>
        <p:cNvGrpSpPr/>
        <p:nvPr/>
      </p:nvGrpSpPr>
      <p:grpSpPr>
        <a:xfrm>
          <a:off x="0" y="0"/>
          <a:ext cx="0" cy="0"/>
          <a:chOff x="0" y="0"/>
          <a:chExt cx="0" cy="0"/>
        </a:xfrm>
      </p:grpSpPr>
      <p:cxnSp>
        <p:nvCxnSpPr>
          <p:cNvPr id="8" name="7 Conector recto">
            <a:extLst>
              <a:ext uri="{FF2B5EF4-FFF2-40B4-BE49-F238E27FC236}">
                <a16:creationId xmlns:a16="http://schemas.microsoft.com/office/drawing/2014/main" id="{C7876E32-5841-36B6-2C02-FB480AB3B98F}"/>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315" name="Picture 1">
            <a:extLst>
              <a:ext uri="{FF2B5EF4-FFF2-40B4-BE49-F238E27FC236}">
                <a16:creationId xmlns:a16="http://schemas.microsoft.com/office/drawing/2014/main" id="{1DE24396-52E7-426B-DB2B-F13C3B4F9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 Título">
            <a:extLst>
              <a:ext uri="{FF2B5EF4-FFF2-40B4-BE49-F238E27FC236}">
                <a16:creationId xmlns:a16="http://schemas.microsoft.com/office/drawing/2014/main" id="{E0F7EB74-39A8-7321-7A50-C77D7E17AEE9}"/>
              </a:ext>
            </a:extLst>
          </p:cNvPr>
          <p:cNvSpPr>
            <a:spLocks noGrp="1"/>
          </p:cNvSpPr>
          <p:nvPr>
            <p:ph type="title"/>
          </p:nvPr>
        </p:nvSpPr>
        <p:spPr>
          <a:xfrm>
            <a:off x="609600" y="274638"/>
            <a:ext cx="10972800" cy="1143000"/>
          </a:xfrm>
        </p:spPr>
        <p:txBody>
          <a:bodyPr/>
          <a:lstStyle/>
          <a:p>
            <a:pPr>
              <a:defRPr/>
            </a:pPr>
            <a:r>
              <a:rPr lang="es-MX" sz="3500" b="1" dirty="0">
                <a:solidFill>
                  <a:schemeClr val="tx2">
                    <a:lumMod val="75000"/>
                  </a:schemeClr>
                </a:solidFill>
                <a:latin typeface="Trajan Pro" pitchFamily="18" charset="0"/>
              </a:rPr>
              <a:t>Tipos de Arquitectura</a:t>
            </a:r>
            <a:endParaRPr lang="es-PE" sz="3500" b="1" dirty="0">
              <a:solidFill>
                <a:schemeClr val="tx2">
                  <a:lumMod val="75000"/>
                </a:schemeClr>
              </a:solidFill>
              <a:latin typeface="Trajan Pro" pitchFamily="18" charset="0"/>
            </a:endParaRPr>
          </a:p>
        </p:txBody>
      </p:sp>
      <p:sp>
        <p:nvSpPr>
          <p:cNvPr id="5" name="CuadroTexto 4">
            <a:extLst>
              <a:ext uri="{FF2B5EF4-FFF2-40B4-BE49-F238E27FC236}">
                <a16:creationId xmlns:a16="http://schemas.microsoft.com/office/drawing/2014/main" id="{C374BB76-8F1E-3BFC-1E9D-0BFC8648E4E4}"/>
              </a:ext>
            </a:extLst>
          </p:cNvPr>
          <p:cNvSpPr txBox="1"/>
          <p:nvPr/>
        </p:nvSpPr>
        <p:spPr>
          <a:xfrm>
            <a:off x="890650" y="2769890"/>
            <a:ext cx="6103916" cy="707886"/>
          </a:xfrm>
          <a:prstGeom prst="rect">
            <a:avLst/>
          </a:prstGeom>
          <a:noFill/>
        </p:spPr>
        <p:txBody>
          <a:bodyPr wrap="square">
            <a:spAutoFit/>
          </a:bodyPr>
          <a:lstStyle/>
          <a:p>
            <a:pPr algn="just" eaLnBrk="1" hangingPunct="1">
              <a:lnSpc>
                <a:spcPct val="100000"/>
              </a:lnSpc>
              <a:spcBef>
                <a:spcPct val="0"/>
              </a:spcBef>
            </a:pPr>
            <a:r>
              <a:rPr lang="es-PE" altLang="es-MX" sz="4000" b="1" dirty="0">
                <a:solidFill>
                  <a:schemeClr val="tx1"/>
                </a:solidFill>
              </a:rPr>
              <a:t>1. A nivel de diseño</a:t>
            </a:r>
          </a:p>
        </p:txBody>
      </p:sp>
    </p:spTree>
    <p:extLst>
      <p:ext uri="{BB962C8B-B14F-4D97-AF65-F5344CB8AC3E}">
        <p14:creationId xmlns:p14="http://schemas.microsoft.com/office/powerpoint/2010/main" val="1117785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4AEE342D-BF40-542D-2682-0193B05C9660}"/>
              </a:ext>
            </a:extLst>
          </p:cNvPr>
          <p:cNvSpPr>
            <a:spLocks noGrp="1"/>
          </p:cNvSpPr>
          <p:nvPr>
            <p:ph type="title"/>
          </p:nvPr>
        </p:nvSpPr>
        <p:spPr>
          <a:xfrm>
            <a:off x="277215" y="105951"/>
            <a:ext cx="10772775" cy="779875"/>
          </a:xfrm>
        </p:spPr>
        <p:txBody>
          <a:bodyPr>
            <a:noAutofit/>
          </a:bodyPr>
          <a:lstStyle/>
          <a:p>
            <a:pPr>
              <a:defRPr/>
            </a:pPr>
            <a:r>
              <a:rPr lang="es-MX" sz="3500" b="1" dirty="0">
                <a:solidFill>
                  <a:schemeClr val="tx2">
                    <a:lumMod val="75000"/>
                  </a:schemeClr>
                </a:solidFill>
                <a:latin typeface="Trajan Pro" pitchFamily="18" charset="0"/>
              </a:rPr>
              <a:t>Arquitectura  </a:t>
            </a:r>
            <a:r>
              <a:rPr lang="es-MX" sz="3500" b="1" dirty="0" err="1">
                <a:solidFill>
                  <a:schemeClr val="tx2">
                    <a:lumMod val="75000"/>
                  </a:schemeClr>
                </a:solidFill>
                <a:latin typeface="Trajan Pro" pitchFamily="18" charset="0"/>
              </a:rPr>
              <a:t>Datawarehouse</a:t>
            </a:r>
            <a:endParaRPr lang="es-PE" sz="3500" b="1" dirty="0">
              <a:solidFill>
                <a:schemeClr val="tx2">
                  <a:lumMod val="75000"/>
                </a:schemeClr>
              </a:solidFill>
              <a:latin typeface="Trajan Pro" pitchFamily="18" charset="0"/>
            </a:endParaRPr>
          </a:p>
        </p:txBody>
      </p:sp>
      <p:pic>
        <p:nvPicPr>
          <p:cNvPr id="11267" name="Picture 2" descr=" ">
            <a:extLst>
              <a:ext uri="{FF2B5EF4-FFF2-40B4-BE49-F238E27FC236}">
                <a16:creationId xmlns:a16="http://schemas.microsoft.com/office/drawing/2014/main" id="{9BF396E6-47C7-0A12-2026-9EE370D90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4" t="7390"/>
          <a:stretch>
            <a:fillRect/>
          </a:stretch>
        </p:blipFill>
        <p:spPr bwMode="auto">
          <a:xfrm>
            <a:off x="3859481" y="1272454"/>
            <a:ext cx="8107569" cy="474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7 Conector recto">
            <a:extLst>
              <a:ext uri="{FF2B5EF4-FFF2-40B4-BE49-F238E27FC236}">
                <a16:creationId xmlns:a16="http://schemas.microsoft.com/office/drawing/2014/main" id="{5776633C-7FA5-461D-D49D-EAE550D57B05}"/>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269" name="Picture 1">
            <a:extLst>
              <a:ext uri="{FF2B5EF4-FFF2-40B4-BE49-F238E27FC236}">
                <a16:creationId xmlns:a16="http://schemas.microsoft.com/office/drawing/2014/main" id="{21B6E813-71CD-6E4C-2AF3-64FB3C28B1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adroTexto 3">
            <a:extLst>
              <a:ext uri="{FF2B5EF4-FFF2-40B4-BE49-F238E27FC236}">
                <a16:creationId xmlns:a16="http://schemas.microsoft.com/office/drawing/2014/main" id="{7818045A-C560-2AA8-203E-929DDC41F72D}"/>
              </a:ext>
            </a:extLst>
          </p:cNvPr>
          <p:cNvSpPr txBox="1"/>
          <p:nvPr/>
        </p:nvSpPr>
        <p:spPr>
          <a:xfrm>
            <a:off x="-202723" y="1794252"/>
            <a:ext cx="3842016" cy="3970318"/>
          </a:xfrm>
          <a:prstGeom prst="rect">
            <a:avLst/>
          </a:prstGeom>
          <a:noFill/>
        </p:spPr>
        <p:txBody>
          <a:bodyPr wrap="square">
            <a:spAutoFit/>
          </a:bodyPr>
          <a:lstStyle/>
          <a:p>
            <a:pPr marL="457200" algn="just" rtl="0" fontAlgn="base">
              <a:spcBef>
                <a:spcPts val="0"/>
              </a:spcBef>
              <a:spcAft>
                <a:spcPts val="0"/>
              </a:spcAft>
              <a:buFont typeface="Arial" panose="020B0604020202020204" pitchFamily="34" charset="0"/>
              <a:buChar char="•"/>
            </a:pPr>
            <a:r>
              <a:rPr lang="es-PE" sz="1800" b="1" i="0" u="sng" strike="noStrike" dirty="0">
                <a:solidFill>
                  <a:srgbClr val="000000"/>
                </a:solidFill>
                <a:effectLst/>
                <a:latin typeface="Calibri" panose="020F0502020204030204" pitchFamily="34" charset="0"/>
              </a:rPr>
              <a:t>Definición:</a:t>
            </a:r>
            <a:r>
              <a:rPr lang="es-PE" sz="1800" b="0" i="0" u="none" strike="noStrike" dirty="0">
                <a:solidFill>
                  <a:srgbClr val="000000"/>
                </a:solidFill>
                <a:effectLst/>
                <a:latin typeface="Calibri" panose="020F0502020204030204" pitchFamily="34" charset="0"/>
              </a:rPr>
              <a:t> Un Data </a:t>
            </a:r>
            <a:r>
              <a:rPr lang="es-PE" sz="1800" b="0" i="0" u="none" strike="noStrike" dirty="0" err="1">
                <a:solidFill>
                  <a:srgbClr val="000000"/>
                </a:solidFill>
                <a:effectLst/>
                <a:latin typeface="Calibri" panose="020F0502020204030204" pitchFamily="34" charset="0"/>
              </a:rPr>
              <a:t>Warehouse</a:t>
            </a:r>
            <a:r>
              <a:rPr lang="es-PE" sz="1800" b="0" i="0" u="none" strike="noStrike" dirty="0">
                <a:solidFill>
                  <a:srgbClr val="000000"/>
                </a:solidFill>
                <a:effectLst/>
                <a:latin typeface="Calibri" panose="020F0502020204030204" pitchFamily="34" charset="0"/>
              </a:rPr>
              <a:t> es un sistema de gestión de datos diseñado para almacenar datos estructurados y procesados. Los datos se almacenan de manera organizada para permitir consultas y análisis empresariales.</a:t>
            </a:r>
          </a:p>
          <a:p>
            <a:pPr marL="457200" algn="just" rtl="0" fontAlgn="base">
              <a:spcBef>
                <a:spcPts val="0"/>
              </a:spcBef>
              <a:spcAft>
                <a:spcPts val="0"/>
              </a:spcAft>
              <a:buFont typeface="Arial" panose="020B0604020202020204" pitchFamily="34" charset="0"/>
              <a:buChar char="•"/>
            </a:pPr>
            <a:endParaRPr lang="es-PE" dirty="0">
              <a:solidFill>
                <a:srgbClr val="000000"/>
              </a:solidFill>
              <a:latin typeface="Calibri" panose="020F0502020204030204" pitchFamily="34" charset="0"/>
            </a:endParaRPr>
          </a:p>
          <a:p>
            <a:pPr marL="457200" algn="just" rtl="0" fontAlgn="base">
              <a:spcBef>
                <a:spcPts val="0"/>
              </a:spcBef>
              <a:spcAft>
                <a:spcPts val="0"/>
              </a:spcAft>
              <a:buFont typeface="Arial" panose="020B0604020202020204" pitchFamily="34" charset="0"/>
              <a:buChar char="•"/>
            </a:pPr>
            <a:r>
              <a:rPr lang="es-PE" sz="1800" b="1" i="0" u="sng" dirty="0">
                <a:solidFill>
                  <a:srgbClr val="000000"/>
                </a:solidFill>
                <a:effectLst/>
                <a:latin typeface="Calibri" panose="020F0502020204030204" pitchFamily="34" charset="0"/>
              </a:rPr>
              <a:t>Características:</a:t>
            </a:r>
            <a:r>
              <a:rPr lang="es-PE" sz="1800" b="0" i="0" u="none" strike="noStrike" dirty="0">
                <a:solidFill>
                  <a:srgbClr val="000000"/>
                </a:solidFill>
                <a:effectLst/>
                <a:latin typeface="Calibri" panose="020F0502020204030204" pitchFamily="34" charset="0"/>
              </a:rPr>
              <a:t> Los datos en un Data </a:t>
            </a:r>
            <a:r>
              <a:rPr lang="es-PE" sz="1800" b="0" i="0" u="none" strike="noStrike" dirty="0" err="1">
                <a:solidFill>
                  <a:srgbClr val="000000"/>
                </a:solidFill>
                <a:effectLst/>
                <a:latin typeface="Calibri" panose="020F0502020204030204" pitchFamily="34" charset="0"/>
              </a:rPr>
              <a:t>Warehouse</a:t>
            </a:r>
            <a:r>
              <a:rPr lang="es-PE" sz="1800" b="0" i="0" u="none" strike="noStrike" dirty="0">
                <a:solidFill>
                  <a:srgbClr val="000000"/>
                </a:solidFill>
                <a:effectLst/>
                <a:latin typeface="Calibri" panose="020F0502020204030204" pitchFamily="34" charset="0"/>
              </a:rPr>
              <a:t> están estructurados y optimizados para el rendimiento en consultas. Se utilizan para análisis de negocios y generación de informes.</a:t>
            </a:r>
            <a:endParaRPr lang="es-PE"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B82CAA6A-F6F4-2080-1E47-24C49AD9B2FF}"/>
              </a:ext>
            </a:extLst>
          </p:cNvPr>
          <p:cNvSpPr>
            <a:spLocks noGrp="1"/>
          </p:cNvSpPr>
          <p:nvPr>
            <p:ph type="title"/>
          </p:nvPr>
        </p:nvSpPr>
        <p:spPr>
          <a:xfrm>
            <a:off x="546100" y="0"/>
            <a:ext cx="10772775" cy="1657350"/>
          </a:xfrm>
        </p:spPr>
        <p:txBody>
          <a:bodyPr>
            <a:noAutofit/>
          </a:bodyPr>
          <a:lstStyle/>
          <a:p>
            <a:pPr>
              <a:defRPr/>
            </a:pPr>
            <a:r>
              <a:rPr lang="es-MX" sz="3500" b="1" dirty="0">
                <a:solidFill>
                  <a:schemeClr val="tx2">
                    <a:lumMod val="75000"/>
                  </a:schemeClr>
                </a:solidFill>
                <a:latin typeface="Trajan Pro" pitchFamily="18" charset="0"/>
              </a:rPr>
              <a:t>Arquitectura  </a:t>
            </a:r>
            <a:r>
              <a:rPr lang="es-MX" sz="3500" b="1" dirty="0" err="1">
                <a:solidFill>
                  <a:schemeClr val="tx2">
                    <a:lumMod val="75000"/>
                  </a:schemeClr>
                </a:solidFill>
                <a:latin typeface="Trajan Pro" pitchFamily="18" charset="0"/>
              </a:rPr>
              <a:t>Datawarehouse</a:t>
            </a:r>
            <a:endParaRPr lang="es-PE" sz="3500" b="1" dirty="0">
              <a:solidFill>
                <a:schemeClr val="tx2">
                  <a:lumMod val="75000"/>
                </a:schemeClr>
              </a:solidFill>
              <a:latin typeface="Trajan Pro" pitchFamily="18" charset="0"/>
            </a:endParaRPr>
          </a:p>
        </p:txBody>
      </p:sp>
      <p:pic>
        <p:nvPicPr>
          <p:cNvPr id="12291" name="Picture 2" descr=" ">
            <a:extLst>
              <a:ext uri="{FF2B5EF4-FFF2-40B4-BE49-F238E27FC236}">
                <a16:creationId xmlns:a16="http://schemas.microsoft.com/office/drawing/2014/main" id="{47671B31-C9FE-5990-6638-355DCE6E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4" t="7390"/>
          <a:stretch>
            <a:fillRect/>
          </a:stretch>
        </p:blipFill>
        <p:spPr bwMode="auto">
          <a:xfrm>
            <a:off x="1884363" y="1604963"/>
            <a:ext cx="8740775" cy="474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7 Conector recto">
            <a:extLst>
              <a:ext uri="{FF2B5EF4-FFF2-40B4-BE49-F238E27FC236}">
                <a16:creationId xmlns:a16="http://schemas.microsoft.com/office/drawing/2014/main" id="{493B8527-780F-9F63-8B57-30E0D778F096}"/>
              </a:ext>
            </a:extLst>
          </p:cNvPr>
          <p:cNvCxnSpPr/>
          <p:nvPr/>
        </p:nvCxnSpPr>
        <p:spPr>
          <a:xfrm>
            <a:off x="0" y="1125538"/>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293" name="Picture 1">
            <a:extLst>
              <a:ext uri="{FF2B5EF4-FFF2-40B4-BE49-F238E27FC236}">
                <a16:creationId xmlns:a16="http://schemas.microsoft.com/office/drawing/2014/main" id="{C0624599-CBC3-7265-5274-B8DCA1C1A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7550" y="5661025"/>
            <a:ext cx="1309688"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a:extLst>
              <a:ext uri="{FF2B5EF4-FFF2-40B4-BE49-F238E27FC236}">
                <a16:creationId xmlns:a16="http://schemas.microsoft.com/office/drawing/2014/main" id="{378E82D6-57C0-03C4-8F88-7793907BF0CB}"/>
              </a:ext>
            </a:extLst>
          </p:cNvPr>
          <p:cNvSpPr/>
          <p:nvPr/>
        </p:nvSpPr>
        <p:spPr>
          <a:xfrm>
            <a:off x="2992438" y="2468563"/>
            <a:ext cx="6872287" cy="3360737"/>
          </a:xfrm>
          <a:prstGeom prst="rect">
            <a:avLst/>
          </a:prstGeom>
        </p:spPr>
        <p:style>
          <a:lnRef idx="3">
            <a:schemeClr val="lt1"/>
          </a:lnRef>
          <a:fillRef idx="1">
            <a:schemeClr val="accent2"/>
          </a:fillRef>
          <a:effectRef idx="1">
            <a:schemeClr val="accent2"/>
          </a:effectRef>
          <a:fontRef idx="minor">
            <a:schemeClr val="lt1"/>
          </a:fontRef>
        </p:style>
        <p:txBody>
          <a:bodyPr lIns="133320" tIns="66660" rIns="133320" bIns="66660" anchor="ctr"/>
          <a:lstStyle/>
          <a:p>
            <a:pPr marL="416624" indent="-416624">
              <a:buFont typeface="Wingdings" pitchFamily="2" charset="2"/>
              <a:buChar char="ü"/>
              <a:defRPr/>
            </a:pPr>
            <a:r>
              <a:rPr lang="es-PE" dirty="0"/>
              <a:t>Análisis histórico</a:t>
            </a:r>
          </a:p>
          <a:p>
            <a:pPr marL="416624" indent="-416624">
              <a:buFont typeface="Wingdings" pitchFamily="2" charset="2"/>
              <a:buChar char="ü"/>
              <a:defRPr/>
            </a:pPr>
            <a:r>
              <a:rPr lang="es-PE" dirty="0"/>
              <a:t>Análisis de tendencias</a:t>
            </a:r>
          </a:p>
          <a:p>
            <a:pPr marL="416624" indent="-416624">
              <a:buFont typeface="Wingdings" pitchFamily="2" charset="2"/>
              <a:buChar char="ü"/>
              <a:defRPr/>
            </a:pPr>
            <a:r>
              <a:rPr lang="es-PE" dirty="0"/>
              <a:t>Análisis multidimensional</a:t>
            </a:r>
          </a:p>
          <a:p>
            <a:pPr marL="416624" indent="-416624">
              <a:buFont typeface="Wingdings" pitchFamily="2" charset="2"/>
              <a:buChar char="ü"/>
              <a:defRPr/>
            </a:pPr>
            <a:r>
              <a:rPr lang="es-PE" dirty="0" err="1"/>
              <a:t>Clusterging</a:t>
            </a:r>
            <a:endParaRPr lang="es-PE" dirty="0"/>
          </a:p>
          <a:p>
            <a:pPr marL="416624" indent="-416624">
              <a:buFont typeface="Wingdings" pitchFamily="2" charset="2"/>
              <a:buChar char="ü"/>
              <a:defRPr/>
            </a:pPr>
            <a:r>
              <a:rPr lang="es-MX" dirty="0"/>
              <a:t>Análisis basados en estadística básica como regresiones, desviaciones y otros.</a:t>
            </a:r>
            <a:endParaRPr lang="es-PE" dirty="0"/>
          </a:p>
        </p:txBody>
      </p:sp>
    </p:spTree>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TM03457491[[fn=Metrópoli]]</Template>
  <TotalTime>49746</TotalTime>
  <Words>2682</Words>
  <Application>Microsoft Office PowerPoint</Application>
  <PresentationFormat>Panorámica</PresentationFormat>
  <Paragraphs>368</Paragraphs>
  <Slides>50</Slides>
  <Notes>41</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50</vt:i4>
      </vt:variant>
    </vt:vector>
  </HeadingPairs>
  <TitlesOfParts>
    <vt:vector size="59" baseType="lpstr">
      <vt:lpstr>Calibri Light</vt:lpstr>
      <vt:lpstr>Arial</vt:lpstr>
      <vt:lpstr>Calibri</vt:lpstr>
      <vt:lpstr>Times New Roman</vt:lpstr>
      <vt:lpstr>Trajan Pro</vt:lpstr>
      <vt:lpstr>Wingdings</vt:lpstr>
      <vt:lpstr>inherit</vt:lpstr>
      <vt:lpstr>Metropolitano</vt:lpstr>
      <vt:lpstr>Tema de Office</vt:lpstr>
      <vt:lpstr>Presentación de PowerPoint</vt:lpstr>
      <vt:lpstr>AGENDA</vt:lpstr>
      <vt:lpstr>Que es Big Data?</vt:lpstr>
      <vt:lpstr>Que NO es Big Data?</vt:lpstr>
      <vt:lpstr>Pipeline Arquitectura Big Data – Data Lake</vt:lpstr>
      <vt:lpstr>Tipos de Arquitectura</vt:lpstr>
      <vt:lpstr>Tipos de Arquitectura</vt:lpstr>
      <vt:lpstr>Arquitectura  Datawarehouse</vt:lpstr>
      <vt:lpstr>Arquitectura  Datawarehouse</vt:lpstr>
      <vt:lpstr>Arquitectura  DataLake</vt:lpstr>
      <vt:lpstr>Arquitectura Datalake</vt:lpstr>
      <vt:lpstr>Pipeline Arquitectura Big Data</vt:lpstr>
      <vt:lpstr>Arquitectura  Lakehouse</vt:lpstr>
      <vt:lpstr>Arquitectura  Data Fabric</vt:lpstr>
      <vt:lpstr>Arquitectura  Data Mesh</vt:lpstr>
      <vt:lpstr>Tipos de Arquitectura</vt:lpstr>
      <vt:lpstr>Arquitectura Lambda</vt:lpstr>
      <vt:lpstr>Arquitectura Kappa</vt:lpstr>
      <vt:lpstr>Infraestructura OnPremise – Cloud</vt:lpstr>
      <vt:lpstr>Infraestructura OnPremise – Cloud</vt:lpstr>
      <vt:lpstr>Seguridad</vt:lpstr>
      <vt:lpstr>Seguridad</vt:lpstr>
      <vt:lpstr>Gobierno Big Data</vt:lpstr>
      <vt:lpstr>Roles en Proyectos de Big Data</vt:lpstr>
      <vt:lpstr>Roles en Proyectos de Big Data</vt:lpstr>
      <vt:lpstr>Metodología de Trabajo</vt:lpstr>
      <vt:lpstr>SPARK</vt:lpstr>
      <vt:lpstr>1. Introducción a SPARK</vt:lpstr>
      <vt:lpstr>1. Introducción a SPARK</vt:lpstr>
      <vt:lpstr>Rendimiento</vt:lpstr>
      <vt:lpstr>Presentación de PowerPoint</vt:lpstr>
      <vt:lpstr>COMPARACIÓN CÓDIGO</vt:lpstr>
      <vt:lpstr>1. Introducción a SPARK</vt:lpstr>
      <vt:lpstr>1. Introducción a SPARK</vt:lpstr>
      <vt:lpstr>1. Introducción a SPARK</vt:lpstr>
      <vt:lpstr>1. Introducción a SPARK</vt:lpstr>
      <vt:lpstr>1. Introducción a SPARK</vt:lpstr>
      <vt:lpstr>1. Introducción a SPARK</vt:lpstr>
      <vt:lpstr>2. RDD, Dataset y Dataframe</vt:lpstr>
      <vt:lpstr>2. RDD, Dataset y Dataframe</vt:lpstr>
      <vt:lpstr>2. RDD, Dataset y Dataframe</vt:lpstr>
      <vt:lpstr>2. RDD, Dataset y Dataframe</vt:lpstr>
      <vt:lpstr>2. RDD, Dataset y Dataframe</vt:lpstr>
      <vt:lpstr>3. Formas de computación en Spark</vt:lpstr>
      <vt:lpstr>3. Formas de computación en Spark</vt:lpstr>
      <vt:lpstr>3. Formas de computación en Spark</vt:lpstr>
      <vt:lpstr>3. Formas de computación en Spark</vt:lpstr>
      <vt:lpstr>3. Formas de computación en Spark</vt:lpstr>
      <vt:lpstr>3. Formas de computación en Spark</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Israel Gaytan</dc:creator>
  <cp:lastModifiedBy>Pineda Claros, Eder</cp:lastModifiedBy>
  <cp:revision>936</cp:revision>
  <dcterms:created xsi:type="dcterms:W3CDTF">2018-02-05T23:22:21Z</dcterms:created>
  <dcterms:modified xsi:type="dcterms:W3CDTF">2024-02-21T03:57:52Z</dcterms:modified>
</cp:coreProperties>
</file>